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omments/modernComment_164_EAA1B034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67" r:id="rId5"/>
    <p:sldId id="350" r:id="rId6"/>
    <p:sldId id="334" r:id="rId7"/>
    <p:sldId id="348" r:id="rId8"/>
    <p:sldId id="280" r:id="rId9"/>
    <p:sldId id="320" r:id="rId10"/>
    <p:sldId id="285" r:id="rId11"/>
    <p:sldId id="306" r:id="rId12"/>
    <p:sldId id="297" r:id="rId13"/>
    <p:sldId id="335" r:id="rId14"/>
    <p:sldId id="353" r:id="rId15"/>
    <p:sldId id="279" r:id="rId16"/>
    <p:sldId id="345" r:id="rId17"/>
    <p:sldId id="319" r:id="rId18"/>
    <p:sldId id="289" r:id="rId19"/>
    <p:sldId id="349" r:id="rId20"/>
    <p:sldId id="347" r:id="rId21"/>
    <p:sldId id="357" r:id="rId22"/>
    <p:sldId id="304" r:id="rId23"/>
    <p:sldId id="358" r:id="rId24"/>
    <p:sldId id="35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D718F701-AC68-8AB1-182B-B2F2AC89F42B}" name="Gray, Ellen T. (HQ-DK000)" initials="G(" userId="S::etgray1@ndc.nasa.gov::e2f81302-ddda-4d36-a74f-44203940ec29" providerId="AD"/>
  <p188:author id="{99F42D27-5AF1-2677-173D-8A8C752D335E}" name="PAQUIN, KELSEY T. (GSFC-610.0)[SCIENCE SYSTEMS AND APPLICATIONS INC]" initials="KP" userId="S::ktpaquin@ndc.nasa.gov::a2537b23-f46c-4a9a-bb06-0472fabbbca0" providerId="AD"/>
  <p188:author id="{3B349D30-8C2A-BE25-C8CA-4436819D3EDB}" name="Ringo, Carter E (GSFC-610.1)[ADNET SYSTEMS INC]" initials="RI" userId="S::cringo@ndc.nasa.gov::f253c977-7945-42db-9ed1-6c0c1513154e" providerId="AD"/>
  <p188:author id="{CEEFC23B-B172-C42E-2411-AE1385749642}" name="Samuels, Rachel (GSFC-610.1)[ADNET SYSTEMS INC]" initials="SI" userId="S::rssamue1@ndc.nasa.gov::fefc533c-e8d5-497a-96bb-1a9e6a9e732a" providerId="AD"/>
  <p188:author id="{C6C7BFA8-B94A-79F5-D661-3EC2D3F699B6}" name="Henderson, Aisha J. (HQ-DK000)[eMITS]" initials="AH" userId="S::ajhende5@ndc.nasa.gov::dbb7722c-cd77-481b-ba80-42412e65b250" providerId="AD"/>
  <p188:author id="{0126CCD3-9229-3A6A-DD80-64C445CD339C}" name="Rousseaux, Cecile S. (GSFC-6160)" initials="R(" userId="S::croussea@ndc.nasa.gov::7c56e442-8e13-41b9-b037-9b3b92e1021a" providerId="AD"/>
  <p188:author id="{ADD3BEEA-48BE-91BC-561A-A2236A482FA3}" name="Boyer, Sara E. (HQ-NG000)[eMITS]" initials="BSE(N" userId="S::seboyer@ndc.nasa.gov::8768f6d0-0602-49f5-aedc-1a2e75d9cbb3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CCDD"/>
    <a:srgbClr val="0066AC"/>
    <a:srgbClr val="263766"/>
    <a:srgbClr val="375095"/>
    <a:srgbClr val="344B8C"/>
    <a:srgbClr val="BFBFBF"/>
    <a:srgbClr val="005A9E"/>
    <a:srgbClr val="45BAAE"/>
    <a:srgbClr val="595959"/>
    <a:srgbClr val="C85C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47E1A2-8C4F-4ACA-9441-03E910544456}" v="18" dt="2026-04-21T11:26:08.2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97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usseaux, Cecile S. (GSFC-6160)" userId="7c56e442-8e13-41b9-b037-9b3b92e1021a" providerId="ADAL" clId="{22152D49-ADCA-4F3E-B3A0-97CDDF542A8F}"/>
    <pc:docChg chg="custSel delSld modSld sldOrd">
      <pc:chgData name="Rousseaux, Cecile S. (GSFC-6160)" userId="7c56e442-8e13-41b9-b037-9b3b92e1021a" providerId="ADAL" clId="{22152D49-ADCA-4F3E-B3A0-97CDDF542A8F}" dt="2026-04-21T11:26:08.211" v="325"/>
      <pc:docMkLst>
        <pc:docMk/>
      </pc:docMkLst>
      <pc:sldChg chg="del">
        <pc:chgData name="Rousseaux, Cecile S. (GSFC-6160)" userId="7c56e442-8e13-41b9-b037-9b3b92e1021a" providerId="ADAL" clId="{22152D49-ADCA-4F3E-B3A0-97CDDF542A8F}" dt="2026-04-20T13:37:21.561" v="120" actId="2696"/>
        <pc:sldMkLst>
          <pc:docMk/>
          <pc:sldMk cId="3760644247" sldId="282"/>
        </pc:sldMkLst>
      </pc:sldChg>
      <pc:sldChg chg="modSp mod">
        <pc:chgData name="Rousseaux, Cecile S. (GSFC-6160)" userId="7c56e442-8e13-41b9-b037-9b3b92e1021a" providerId="ADAL" clId="{22152D49-ADCA-4F3E-B3A0-97CDDF542A8F}" dt="2026-04-20T13:38:40.643" v="125" actId="20577"/>
        <pc:sldMkLst>
          <pc:docMk/>
          <pc:sldMk cId="1240582289" sldId="285"/>
        </pc:sldMkLst>
        <pc:spChg chg="mod">
          <ac:chgData name="Rousseaux, Cecile S. (GSFC-6160)" userId="7c56e442-8e13-41b9-b037-9b3b92e1021a" providerId="ADAL" clId="{22152D49-ADCA-4F3E-B3A0-97CDDF542A8F}" dt="2026-04-20T13:38:40.643" v="125" actId="20577"/>
          <ac:spMkLst>
            <pc:docMk/>
            <pc:sldMk cId="1240582289" sldId="285"/>
            <ac:spMk id="10" creationId="{5B18E4C1-B1DA-7FAB-B234-D552D2877D8D}"/>
          </ac:spMkLst>
        </pc:spChg>
      </pc:sldChg>
      <pc:sldChg chg="addSp delSp modSp mod ord">
        <pc:chgData name="Rousseaux, Cecile S. (GSFC-6160)" userId="7c56e442-8e13-41b9-b037-9b3b92e1021a" providerId="ADAL" clId="{22152D49-ADCA-4F3E-B3A0-97CDDF542A8F}" dt="2026-04-20T14:13:10.533" v="296" actId="1076"/>
        <pc:sldMkLst>
          <pc:docMk/>
          <pc:sldMk cId="4070377917" sldId="297"/>
        </pc:sldMkLst>
        <pc:picChg chg="del">
          <ac:chgData name="Rousseaux, Cecile S. (GSFC-6160)" userId="7c56e442-8e13-41b9-b037-9b3b92e1021a" providerId="ADAL" clId="{22152D49-ADCA-4F3E-B3A0-97CDDF542A8F}" dt="2026-04-20T14:12:56.245" v="294" actId="478"/>
          <ac:picMkLst>
            <pc:docMk/>
            <pc:sldMk cId="4070377917" sldId="297"/>
            <ac:picMk id="59" creationId="{805D65AB-FBE4-B092-279D-6370BD88F099}"/>
          </ac:picMkLst>
        </pc:picChg>
        <pc:picChg chg="add mod">
          <ac:chgData name="Rousseaux, Cecile S. (GSFC-6160)" userId="7c56e442-8e13-41b9-b037-9b3b92e1021a" providerId="ADAL" clId="{22152D49-ADCA-4F3E-B3A0-97CDDF542A8F}" dt="2026-04-20T14:13:10.533" v="296" actId="1076"/>
          <ac:picMkLst>
            <pc:docMk/>
            <pc:sldMk cId="4070377917" sldId="297"/>
            <ac:picMk id="1026" creationId="{26B2B9BF-2E69-6B0A-EAB1-6E1BDBD8B4F8}"/>
          </ac:picMkLst>
        </pc:picChg>
      </pc:sldChg>
      <pc:sldChg chg="del mod modShow">
        <pc:chgData name="Rousseaux, Cecile S. (GSFC-6160)" userId="7c56e442-8e13-41b9-b037-9b3b92e1021a" providerId="ADAL" clId="{22152D49-ADCA-4F3E-B3A0-97CDDF542A8F}" dt="2026-04-20T14:11:40.478" v="293" actId="47"/>
        <pc:sldMkLst>
          <pc:docMk/>
          <pc:sldMk cId="3070566547" sldId="305"/>
        </pc:sldMkLst>
      </pc:sldChg>
      <pc:sldChg chg="modSp mod">
        <pc:chgData name="Rousseaux, Cecile S. (GSFC-6160)" userId="7c56e442-8e13-41b9-b037-9b3b92e1021a" providerId="ADAL" clId="{22152D49-ADCA-4F3E-B3A0-97CDDF542A8F}" dt="2026-04-20T13:55:53.604" v="291" actId="20577"/>
        <pc:sldMkLst>
          <pc:docMk/>
          <pc:sldMk cId="3040814795" sldId="319"/>
        </pc:sldMkLst>
        <pc:spChg chg="mod">
          <ac:chgData name="Rousseaux, Cecile S. (GSFC-6160)" userId="7c56e442-8e13-41b9-b037-9b3b92e1021a" providerId="ADAL" clId="{22152D49-ADCA-4F3E-B3A0-97CDDF542A8F}" dt="2026-04-20T13:51:12.614" v="222" actId="313"/>
          <ac:spMkLst>
            <pc:docMk/>
            <pc:sldMk cId="3040814795" sldId="319"/>
            <ac:spMk id="23" creationId="{A22A689E-2285-B902-A056-50E48F368C11}"/>
          </ac:spMkLst>
        </pc:spChg>
        <pc:spChg chg="mod">
          <ac:chgData name="Rousseaux, Cecile S. (GSFC-6160)" userId="7c56e442-8e13-41b9-b037-9b3b92e1021a" providerId="ADAL" clId="{22152D49-ADCA-4F3E-B3A0-97CDDF542A8F}" dt="2026-04-20T13:55:16.016" v="289" actId="20577"/>
          <ac:spMkLst>
            <pc:docMk/>
            <pc:sldMk cId="3040814795" sldId="319"/>
            <ac:spMk id="28" creationId="{CE595A18-EE21-31D4-5C07-ACF4C9DD8E1C}"/>
          </ac:spMkLst>
        </pc:spChg>
        <pc:spChg chg="mod">
          <ac:chgData name="Rousseaux, Cecile S. (GSFC-6160)" userId="7c56e442-8e13-41b9-b037-9b3b92e1021a" providerId="ADAL" clId="{22152D49-ADCA-4F3E-B3A0-97CDDF542A8F}" dt="2026-04-20T13:55:53.604" v="291" actId="20577"/>
          <ac:spMkLst>
            <pc:docMk/>
            <pc:sldMk cId="3040814795" sldId="319"/>
            <ac:spMk id="31" creationId="{5B89027D-90B1-CEFB-9841-B6CE7CAF4D82}"/>
          </ac:spMkLst>
        </pc:spChg>
        <pc:spChg chg="mod">
          <ac:chgData name="Rousseaux, Cecile S. (GSFC-6160)" userId="7c56e442-8e13-41b9-b037-9b3b92e1021a" providerId="ADAL" clId="{22152D49-ADCA-4F3E-B3A0-97CDDF542A8F}" dt="2026-04-20T13:52:35.847" v="271" actId="20577"/>
          <ac:spMkLst>
            <pc:docMk/>
            <pc:sldMk cId="3040814795" sldId="319"/>
            <ac:spMk id="34" creationId="{D234D93A-C757-2371-173A-0F6AC76FD1AA}"/>
          </ac:spMkLst>
        </pc:spChg>
      </pc:sldChg>
      <pc:sldChg chg="addSp delSp modSp mod">
        <pc:chgData name="Rousseaux, Cecile S. (GSFC-6160)" userId="7c56e442-8e13-41b9-b037-9b3b92e1021a" providerId="ADAL" clId="{22152D49-ADCA-4F3E-B3A0-97CDDF542A8F}" dt="2026-04-20T13:36:43.092" v="119" actId="20577"/>
        <pc:sldMkLst>
          <pc:docMk/>
          <pc:sldMk cId="2929194037" sldId="334"/>
        </pc:sldMkLst>
        <pc:spChg chg="add mod">
          <ac:chgData name="Rousseaux, Cecile S. (GSFC-6160)" userId="7c56e442-8e13-41b9-b037-9b3b92e1021a" providerId="ADAL" clId="{22152D49-ADCA-4F3E-B3A0-97CDDF542A8F}" dt="2026-04-20T13:29:05.266" v="44" actId="21"/>
          <ac:spMkLst>
            <pc:docMk/>
            <pc:sldMk cId="2929194037" sldId="334"/>
            <ac:spMk id="2" creationId="{EA704EFC-B6F6-3543-84A4-71CDA5B9E0FE}"/>
          </ac:spMkLst>
        </pc:spChg>
        <pc:spChg chg="mod">
          <ac:chgData name="Rousseaux, Cecile S. (GSFC-6160)" userId="7c56e442-8e13-41b9-b037-9b3b92e1021a" providerId="ADAL" clId="{22152D49-ADCA-4F3E-B3A0-97CDDF542A8F}" dt="2026-04-20T13:30:45.931" v="62" actId="14100"/>
          <ac:spMkLst>
            <pc:docMk/>
            <pc:sldMk cId="2929194037" sldId="334"/>
            <ac:spMk id="5" creationId="{5E49BCC3-F9AA-28EA-E731-4BB5F00F6E83}"/>
          </ac:spMkLst>
        </pc:spChg>
        <pc:spChg chg="del">
          <ac:chgData name="Rousseaux, Cecile S. (GSFC-6160)" userId="7c56e442-8e13-41b9-b037-9b3b92e1021a" providerId="ADAL" clId="{22152D49-ADCA-4F3E-B3A0-97CDDF542A8F}" dt="2026-04-20T13:28:48.392" v="41" actId="478"/>
          <ac:spMkLst>
            <pc:docMk/>
            <pc:sldMk cId="2929194037" sldId="334"/>
            <ac:spMk id="6" creationId="{C0394F78-CF31-33B6-0833-DFA1360F2C91}"/>
          </ac:spMkLst>
        </pc:spChg>
        <pc:spChg chg="mod">
          <ac:chgData name="Rousseaux, Cecile S. (GSFC-6160)" userId="7c56e442-8e13-41b9-b037-9b3b92e1021a" providerId="ADAL" clId="{22152D49-ADCA-4F3E-B3A0-97CDDF542A8F}" dt="2026-04-20T13:30:27.309" v="59" actId="1076"/>
          <ac:spMkLst>
            <pc:docMk/>
            <pc:sldMk cId="2929194037" sldId="334"/>
            <ac:spMk id="7" creationId="{CBEFC4A2-CA9A-2F83-F81E-5006FA6D0CAD}"/>
          </ac:spMkLst>
        </pc:spChg>
        <pc:spChg chg="add del mod">
          <ac:chgData name="Rousseaux, Cecile S. (GSFC-6160)" userId="7c56e442-8e13-41b9-b037-9b3b92e1021a" providerId="ADAL" clId="{22152D49-ADCA-4F3E-B3A0-97CDDF542A8F}" dt="2026-04-20T13:29:54.723" v="54" actId="478"/>
          <ac:spMkLst>
            <pc:docMk/>
            <pc:sldMk cId="2929194037" sldId="334"/>
            <ac:spMk id="8" creationId="{05EDABD4-B825-8103-AB91-F9AE390DFDE3}"/>
          </ac:spMkLst>
        </pc:spChg>
        <pc:spChg chg="add del mod">
          <ac:chgData name="Rousseaux, Cecile S. (GSFC-6160)" userId="7c56e442-8e13-41b9-b037-9b3b92e1021a" providerId="ADAL" clId="{22152D49-ADCA-4F3E-B3A0-97CDDF542A8F}" dt="2026-04-20T13:29:57.985" v="55" actId="478"/>
          <ac:spMkLst>
            <pc:docMk/>
            <pc:sldMk cId="2929194037" sldId="334"/>
            <ac:spMk id="9" creationId="{BF9F7C93-CC15-51B7-26D1-7447C61A6D6E}"/>
          </ac:spMkLst>
        </pc:spChg>
        <pc:spChg chg="add del mod">
          <ac:chgData name="Rousseaux, Cecile S. (GSFC-6160)" userId="7c56e442-8e13-41b9-b037-9b3b92e1021a" providerId="ADAL" clId="{22152D49-ADCA-4F3E-B3A0-97CDDF542A8F}" dt="2026-04-20T13:30:00.561" v="56" actId="478"/>
          <ac:spMkLst>
            <pc:docMk/>
            <pc:sldMk cId="2929194037" sldId="334"/>
            <ac:spMk id="10" creationId="{B3EA9FCA-93D5-7D72-1AFE-28F7CE543907}"/>
          </ac:spMkLst>
        </pc:spChg>
        <pc:spChg chg="add mod">
          <ac:chgData name="Rousseaux, Cecile S. (GSFC-6160)" userId="7c56e442-8e13-41b9-b037-9b3b92e1021a" providerId="ADAL" clId="{22152D49-ADCA-4F3E-B3A0-97CDDF542A8F}" dt="2026-04-20T13:36:43.092" v="119" actId="20577"/>
          <ac:spMkLst>
            <pc:docMk/>
            <pc:sldMk cId="2929194037" sldId="334"/>
            <ac:spMk id="12" creationId="{81973E22-8CD4-74A8-0A39-8C50E032FB5F}"/>
          </ac:spMkLst>
        </pc:spChg>
      </pc:sldChg>
      <pc:sldChg chg="del">
        <pc:chgData name="Rousseaux, Cecile S. (GSFC-6160)" userId="7c56e442-8e13-41b9-b037-9b3b92e1021a" providerId="ADAL" clId="{22152D49-ADCA-4F3E-B3A0-97CDDF542A8F}" dt="2026-04-20T13:37:25.519" v="121" actId="2696"/>
        <pc:sldMkLst>
          <pc:docMk/>
          <pc:sldMk cId="670278517" sldId="342"/>
        </pc:sldMkLst>
      </pc:sldChg>
      <pc:sldChg chg="modSp mod">
        <pc:chgData name="Rousseaux, Cecile S. (GSFC-6160)" userId="7c56e442-8e13-41b9-b037-9b3b92e1021a" providerId="ADAL" clId="{22152D49-ADCA-4F3E-B3A0-97CDDF542A8F}" dt="2026-04-21T01:18:32.904" v="324" actId="27636"/>
        <pc:sldMkLst>
          <pc:docMk/>
          <pc:sldMk cId="1843774728" sldId="348"/>
        </pc:sldMkLst>
        <pc:spChg chg="mod">
          <ac:chgData name="Rousseaux, Cecile S. (GSFC-6160)" userId="7c56e442-8e13-41b9-b037-9b3b92e1021a" providerId="ADAL" clId="{22152D49-ADCA-4F3E-B3A0-97CDDF542A8F}" dt="2026-04-21T01:18:32.904" v="324" actId="27636"/>
          <ac:spMkLst>
            <pc:docMk/>
            <pc:sldMk cId="1843774728" sldId="348"/>
            <ac:spMk id="29" creationId="{67EFAFD4-4318-E8CA-545A-94D94EA3A8CB}"/>
          </ac:spMkLst>
        </pc:spChg>
      </pc:sldChg>
      <pc:sldChg chg="addSp delSp modSp mod modAnim">
        <pc:chgData name="Rousseaux, Cecile S. (GSFC-6160)" userId="7c56e442-8e13-41b9-b037-9b3b92e1021a" providerId="ADAL" clId="{22152D49-ADCA-4F3E-B3A0-97CDDF542A8F}" dt="2026-04-21T11:26:08.211" v="325"/>
        <pc:sldMkLst>
          <pc:docMk/>
          <pc:sldMk cId="3916039170" sldId="350"/>
        </pc:sldMkLst>
        <pc:spChg chg="del">
          <ac:chgData name="Rousseaux, Cecile S. (GSFC-6160)" userId="7c56e442-8e13-41b9-b037-9b3b92e1021a" providerId="ADAL" clId="{22152D49-ADCA-4F3E-B3A0-97CDDF542A8F}" dt="2026-04-20T13:10:52.037" v="27" actId="478"/>
          <ac:spMkLst>
            <pc:docMk/>
            <pc:sldMk cId="3916039170" sldId="350"/>
            <ac:spMk id="6" creationId="{381B65A3-5716-E915-B8B6-3C01214EDD17}"/>
          </ac:spMkLst>
        </pc:spChg>
        <pc:picChg chg="add mod ord">
          <ac:chgData name="Rousseaux, Cecile S. (GSFC-6160)" userId="7c56e442-8e13-41b9-b037-9b3b92e1021a" providerId="ADAL" clId="{22152D49-ADCA-4F3E-B3A0-97CDDF542A8F}" dt="2026-04-20T13:14:19.321" v="29" actId="167"/>
          <ac:picMkLst>
            <pc:docMk/>
            <pc:sldMk cId="3916039170" sldId="350"/>
            <ac:picMk id="2" creationId="{AD50391D-5C32-0F94-3FEE-7A0BAB823DB9}"/>
          </ac:picMkLst>
        </pc:picChg>
        <pc:picChg chg="del">
          <ac:chgData name="Rousseaux, Cecile S. (GSFC-6160)" userId="7c56e442-8e13-41b9-b037-9b3b92e1021a" providerId="ADAL" clId="{22152D49-ADCA-4F3E-B3A0-97CDDF542A8F}" dt="2026-04-20T13:10:49.647" v="26" actId="478"/>
          <ac:picMkLst>
            <pc:docMk/>
            <pc:sldMk cId="3916039170" sldId="350"/>
            <ac:picMk id="1026" creationId="{045F094B-35CB-F242-6B6E-5E60FEF15580}"/>
          </ac:picMkLst>
        </pc:picChg>
      </pc:sldChg>
      <pc:sldChg chg="del">
        <pc:chgData name="Rousseaux, Cecile S. (GSFC-6160)" userId="7c56e442-8e13-41b9-b037-9b3b92e1021a" providerId="ADAL" clId="{22152D49-ADCA-4F3E-B3A0-97CDDF542A8F}" dt="2026-04-20T14:11:39.079" v="292" actId="47"/>
        <pc:sldMkLst>
          <pc:docMk/>
          <pc:sldMk cId="3883892057" sldId="351"/>
        </pc:sldMkLst>
      </pc:sldChg>
      <pc:sldMasterChg chg="delSldLayout">
        <pc:chgData name="Rousseaux, Cecile S. (GSFC-6160)" userId="7c56e442-8e13-41b9-b037-9b3b92e1021a" providerId="ADAL" clId="{22152D49-ADCA-4F3E-B3A0-97CDDF542A8F}" dt="2026-04-20T14:11:40.478" v="293" actId="47"/>
        <pc:sldMasterMkLst>
          <pc:docMk/>
          <pc:sldMasterMk cId="550808876" sldId="2147483648"/>
        </pc:sldMasterMkLst>
        <pc:sldLayoutChg chg="del">
          <pc:chgData name="Rousseaux, Cecile S. (GSFC-6160)" userId="7c56e442-8e13-41b9-b037-9b3b92e1021a" providerId="ADAL" clId="{22152D49-ADCA-4F3E-B3A0-97CDDF542A8F}" dt="2026-04-20T13:37:25.519" v="121" actId="2696"/>
          <pc:sldLayoutMkLst>
            <pc:docMk/>
            <pc:sldMasterMk cId="550808876" sldId="2147483648"/>
            <pc:sldLayoutMk cId="1136121217" sldId="2147483726"/>
          </pc:sldLayoutMkLst>
        </pc:sldLayoutChg>
        <pc:sldLayoutChg chg="del">
          <pc:chgData name="Rousseaux, Cecile S. (GSFC-6160)" userId="7c56e442-8e13-41b9-b037-9b3b92e1021a" providerId="ADAL" clId="{22152D49-ADCA-4F3E-B3A0-97CDDF542A8F}" dt="2026-04-20T14:11:40.478" v="293" actId="47"/>
          <pc:sldLayoutMkLst>
            <pc:docMk/>
            <pc:sldMasterMk cId="550808876" sldId="2147483648"/>
            <pc:sldLayoutMk cId="496387631" sldId="2147483728"/>
          </pc:sldLayoutMkLst>
        </pc:sldLayoutChg>
        <pc:sldLayoutChg chg="del">
          <pc:chgData name="Rousseaux, Cecile S. (GSFC-6160)" userId="7c56e442-8e13-41b9-b037-9b3b92e1021a" providerId="ADAL" clId="{22152D49-ADCA-4F3E-B3A0-97CDDF542A8F}" dt="2026-04-20T13:37:21.561" v="120" actId="2696"/>
          <pc:sldLayoutMkLst>
            <pc:docMk/>
            <pc:sldMasterMk cId="550808876" sldId="2147483648"/>
            <pc:sldLayoutMk cId="1176634369" sldId="2147483730"/>
          </pc:sldLayoutMkLst>
        </pc:sldLayoutChg>
      </pc:sldMasterChg>
    </pc:docChg>
  </pc:docChgLst>
</pc:chgInfo>
</file>

<file path=ppt/comments/modernComment_164_EAA1B03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2766322-FE24-4F9E-A98B-16D6A02A7269}" authorId="{0126CCD3-9229-3A6A-DD80-64C445CD339C}" status="resolved" created="2026-04-17T17:23:15.202" complete="100000">
    <pc:sldMkLst xmlns:pc="http://schemas.microsoft.com/office/powerpoint/2013/main/command">
      <pc:docMk/>
      <pc:sldMk cId="3936464948" sldId="356"/>
    </pc:sldMkLst>
    <p188:replyLst>
      <p188:reply id="{AE43515E-9F4B-43B9-AFCA-3308999A3BB0}" authorId="{99F42D27-5AF1-2677-173D-8A8C752D335E}" created="2026-04-17T18:11:42.339">
        <p188:txBody>
          <a:bodyPr/>
          <a:lstStyle/>
          <a:p>
            <a:r>
              <a:rPr lang="en-US"/>
              <a:t>Done!</a:t>
            </a:r>
          </a:p>
        </p188:txBody>
        <p188:extLst>
          <p:ext xmlns:p="http://schemas.openxmlformats.org/presentationml/2006/main" uri="{57CB4572-C831-44C2-8A1C-0ADB6CCDFE69}">
            <p223:reactions xmlns:p223="http://schemas.microsoft.com/office/powerpoint/2022/03/main">
              <p223:rxn type="👍">
                <p223:instance time="2026-04-17T18:26:35.555" authorId="{0126CCD3-9229-3A6A-DD80-64C445CD339C}"/>
              </p223:rxn>
            </p223:reactions>
          </p:ext>
        </p188:extLst>
      </p188:reply>
    </p188:replyLst>
    <p188:txBody>
      <a:bodyPr/>
      <a:lstStyle/>
      <a:p>
        <a:r>
          <a:rPr lang="en-US"/>
          <a:t>Can we stick this one as a backup slide</a:t>
        </a:r>
      </a:p>
    </p188:txBody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214D2E3-2929-CD29-D049-89EA9A5AC1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1BC8F2-9D1A-691A-30A8-2EE75FF4524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8FDAA7-C4E5-B94C-A91A-9D1EF3B03550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FDD991-7FB2-D439-A3DE-A02E257D86F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46FC4F-0C37-3B37-0EFC-5DACBE20818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693220-9623-F14B-B8B1-0FACC9B61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5312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931AA2-27C0-9944-88D2-35FCC77F5C1C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ED5C6A-5C1A-D945-BAEC-B14ADEDD4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5881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ED5C6A-5C1A-D945-BAEC-B14ADEDD4A6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2917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ED5C6A-5C1A-D945-BAEC-B14ADEDD4A6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316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ED5C6A-5C1A-D945-BAEC-B14ADEDD4A6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949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34E1DAEA-4ACC-D005-CEBE-6B03E8BB6893}"/>
              </a:ext>
            </a:extLst>
          </p:cNvPr>
          <p:cNvSpPr/>
          <p:nvPr userDrawn="1"/>
        </p:nvSpPr>
        <p:spPr>
          <a:xfrm rot="10800000">
            <a:off x="0" y="0"/>
            <a:ext cx="12192000" cy="6858000"/>
          </a:xfrm>
          <a:prstGeom prst="rect">
            <a:avLst/>
          </a:prstGeom>
          <a:gradFill>
            <a:gsLst>
              <a:gs pos="100000">
                <a:srgbClr val="0064AE"/>
              </a:gs>
              <a:gs pos="75000">
                <a:srgbClr val="154B86"/>
              </a:gs>
              <a:gs pos="44000">
                <a:srgbClr val="263766"/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A picture containing icon&#10;&#10;AI-generated content may be incorrect.">
            <a:extLst>
              <a:ext uri="{FF2B5EF4-FFF2-40B4-BE49-F238E27FC236}">
                <a16:creationId xmlns:a16="http://schemas.microsoft.com/office/drawing/2014/main" id="{19E014C5-07A2-2222-90D8-75EA65D10AD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" t="29967" r="39568" b="27023"/>
          <a:stretch/>
        </p:blipFill>
        <p:spPr>
          <a:xfrm>
            <a:off x="2565854" y="0"/>
            <a:ext cx="9626146" cy="6858000"/>
          </a:xfrm>
          <a:prstGeom prst="rect">
            <a:avLst/>
          </a:prstGeom>
        </p:spPr>
      </p:pic>
      <p:pic>
        <p:nvPicPr>
          <p:cNvPr id="10" name="Picture 9" descr="Diagram&#10;&#10;AI-generated content may be incorrect.">
            <a:extLst>
              <a:ext uri="{FF2B5EF4-FFF2-40B4-BE49-F238E27FC236}">
                <a16:creationId xmlns:a16="http://schemas.microsoft.com/office/drawing/2014/main" id="{43C91147-A91F-668A-2AED-05ACC9A3D65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3305" y="113605"/>
            <a:ext cx="2865676" cy="1350174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A4DA1AF-7B87-D995-7A01-F7493DDD6A3C}"/>
              </a:ext>
            </a:extLst>
          </p:cNvPr>
          <p:cNvCxnSpPr>
            <a:cxnSpLocks/>
          </p:cNvCxnSpPr>
          <p:nvPr userDrawn="1"/>
        </p:nvCxnSpPr>
        <p:spPr>
          <a:xfrm>
            <a:off x="0" y="6275540"/>
            <a:ext cx="3920647" cy="0"/>
          </a:xfrm>
          <a:prstGeom prst="line">
            <a:avLst/>
          </a:prstGeom>
          <a:ln w="63500">
            <a:gradFill>
              <a:gsLst>
                <a:gs pos="0">
                  <a:srgbClr val="00B4F0">
                    <a:alpha val="0"/>
                  </a:srgbClr>
                </a:gs>
                <a:gs pos="100000">
                  <a:srgbClr val="00B4F0"/>
                </a:gs>
              </a:gsLst>
              <a:lin ang="6000000" scaled="0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8" name="Picture 17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58733DD7-D13F-453A-C639-6A398FC4566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68992" y="2755727"/>
            <a:ext cx="4277991" cy="1313840"/>
          </a:xfrm>
          <a:prstGeom prst="rect">
            <a:avLst/>
          </a:prstGeom>
        </p:spPr>
      </p:pic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E9CA226-8439-4544-DC06-4163D7BB1D6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4350" y="5502058"/>
            <a:ext cx="3406297" cy="360123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b="1">
                <a:effectLst/>
                <a:latin typeface="Arial" panose="020B0604020202020204" pitchFamily="34" charset="0"/>
              </a:rPr>
              <a:t>Presenter Name Goes Here</a:t>
            </a:r>
            <a:endParaRPr lang="en-US"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461C77A3-7D4F-4381-41DB-56101C2E178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4350" y="5794332"/>
            <a:ext cx="3406297" cy="360123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Presenter Title</a:t>
            </a:r>
          </a:p>
        </p:txBody>
      </p:sp>
      <p:sp>
        <p:nvSpPr>
          <p:cNvPr id="2" name="Text Placeholder 15">
            <a:extLst>
              <a:ext uri="{FF2B5EF4-FFF2-40B4-BE49-F238E27FC236}">
                <a16:creationId xmlns:a16="http://schemas.microsoft.com/office/drawing/2014/main" id="{F89EBE8D-0A17-CB39-AE11-85591FA3051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14350" y="3036344"/>
            <a:ext cx="4097407" cy="541743"/>
          </a:xfrm>
        </p:spPr>
        <p:txBody>
          <a:bodyPr>
            <a:noAutofit/>
          </a:bodyPr>
          <a:lstStyle>
            <a:lvl1pPr marL="0" indent="0">
              <a:buNone/>
              <a:defRPr sz="40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b="1">
                <a:effectLst/>
                <a:latin typeface="Arial" panose="020B0604020202020204" pitchFamily="34" charset="0"/>
              </a:rPr>
              <a:t>Title Goes here</a:t>
            </a:r>
            <a:endParaRPr lang="en-US">
              <a:effectLst/>
              <a:latin typeface="Arial" panose="020B0604020202020204" pitchFamily="34" charset="0"/>
            </a:endParaRPr>
          </a:p>
        </p:txBody>
      </p:sp>
      <p:sp>
        <p:nvSpPr>
          <p:cNvPr id="3" name="Text Placeholder 15">
            <a:extLst>
              <a:ext uri="{FF2B5EF4-FFF2-40B4-BE49-F238E27FC236}">
                <a16:creationId xmlns:a16="http://schemas.microsoft.com/office/drawing/2014/main" id="{8EB0EB32-3F4A-B26B-FF9A-EA5132976AB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4350" y="3670893"/>
            <a:ext cx="4104743" cy="485384"/>
          </a:xfrm>
        </p:spPr>
        <p:txBody>
          <a:bodyPr>
            <a:noAutofit/>
          </a:bodyPr>
          <a:lstStyle>
            <a:lvl1pPr marL="0" indent="0">
              <a:buNone/>
              <a:defRPr sz="25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Subtitle Goes Here</a:t>
            </a:r>
          </a:p>
        </p:txBody>
      </p:sp>
      <p:sp>
        <p:nvSpPr>
          <p:cNvPr id="4" name="Text Placeholder 15">
            <a:extLst>
              <a:ext uri="{FF2B5EF4-FFF2-40B4-BE49-F238E27FC236}">
                <a16:creationId xmlns:a16="http://schemas.microsoft.com/office/drawing/2014/main" id="{918FB0E0-0667-4810-BE34-6783037892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4350" y="2762487"/>
            <a:ext cx="4100819" cy="273789"/>
          </a:xfrm>
        </p:spPr>
        <p:txBody>
          <a:bodyPr>
            <a:noAutofit/>
          </a:bodyPr>
          <a:lstStyle>
            <a:lvl1pPr marL="0" indent="0">
              <a:buNone/>
              <a:defRPr sz="1200" spc="6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</p:spTree>
    <p:extLst>
      <p:ext uri="{BB962C8B-B14F-4D97-AF65-F5344CB8AC3E}">
        <p14:creationId xmlns:p14="http://schemas.microsoft.com/office/powerpoint/2010/main" val="1619496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Slide 2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t="-64000" b="-6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86602B3-A43D-569D-1326-E91759C4BFC1}"/>
              </a:ext>
            </a:extLst>
          </p:cNvPr>
          <p:cNvSpPr/>
          <p:nvPr userDrawn="1"/>
        </p:nvSpPr>
        <p:spPr>
          <a:xfrm rot="10800000">
            <a:off x="0" y="2438400"/>
            <a:ext cx="12192000" cy="4419600"/>
          </a:xfrm>
          <a:prstGeom prst="rect">
            <a:avLst/>
          </a:prstGeom>
          <a:gradFill>
            <a:gsLst>
              <a:gs pos="86000">
                <a:srgbClr val="263765"/>
              </a:gs>
              <a:gs pos="60000">
                <a:srgbClr val="263766">
                  <a:alpha val="71017"/>
                </a:srgbClr>
              </a:gs>
              <a:gs pos="0">
                <a:srgbClr val="263766">
                  <a:alpha val="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144FB86-30FD-DB12-B946-0CF63879930D}"/>
              </a:ext>
            </a:extLst>
          </p:cNvPr>
          <p:cNvSpPr/>
          <p:nvPr userDrawn="1"/>
        </p:nvSpPr>
        <p:spPr>
          <a:xfrm>
            <a:off x="0" y="3578089"/>
            <a:ext cx="12192000" cy="3279911"/>
          </a:xfrm>
          <a:prstGeom prst="rect">
            <a:avLst/>
          </a:prstGeom>
          <a:gradFill>
            <a:gsLst>
              <a:gs pos="99000">
                <a:srgbClr val="0061A8">
                  <a:alpha val="59060"/>
                </a:srgbClr>
              </a:gs>
              <a:gs pos="56000">
                <a:srgbClr val="263766">
                  <a:alpha val="0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D8804443-3902-ED78-2575-D9D542BC948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77686" y="5403574"/>
            <a:ext cx="3650974" cy="573157"/>
          </a:xfrm>
        </p:spPr>
        <p:txBody>
          <a:bodyPr>
            <a:noAutofit/>
          </a:bodyPr>
          <a:lstStyle>
            <a:lvl1pPr marL="0" indent="0">
              <a:buNone/>
              <a:defRPr sz="40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Chapter Title</a:t>
            </a:r>
          </a:p>
        </p:txBody>
      </p:sp>
      <p:sp>
        <p:nvSpPr>
          <p:cNvPr id="24" name="Text Placeholder 16">
            <a:extLst>
              <a:ext uri="{FF2B5EF4-FFF2-40B4-BE49-F238E27FC236}">
                <a16:creationId xmlns:a16="http://schemas.microsoft.com/office/drawing/2014/main" id="{33F07681-3317-4860-906E-8F9B59508B2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77686" y="5924502"/>
            <a:ext cx="3650974" cy="573157"/>
          </a:xfrm>
        </p:spPr>
        <p:txBody>
          <a:bodyPr>
            <a:noAutofit/>
          </a:bodyPr>
          <a:lstStyle>
            <a:lvl1pPr marL="0" indent="0">
              <a:buNone/>
              <a:defRPr sz="40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  <p:sp>
        <p:nvSpPr>
          <p:cNvPr id="29" name="Text Placeholder 15">
            <a:extLst>
              <a:ext uri="{FF2B5EF4-FFF2-40B4-BE49-F238E27FC236}">
                <a16:creationId xmlns:a16="http://schemas.microsoft.com/office/drawing/2014/main" id="{ACD5C35C-DBD9-D00D-314C-9DB4244E3A5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84806" y="5174384"/>
            <a:ext cx="3652938" cy="270919"/>
          </a:xfrm>
        </p:spPr>
        <p:txBody>
          <a:bodyPr>
            <a:noAutofit/>
          </a:bodyPr>
          <a:lstStyle>
            <a:lvl1pPr marL="0" indent="0">
              <a:buNone/>
              <a:defRPr sz="1200" spc="6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</p:spTree>
    <p:extLst>
      <p:ext uri="{BB962C8B-B14F-4D97-AF65-F5344CB8AC3E}">
        <p14:creationId xmlns:p14="http://schemas.microsoft.com/office/powerpoint/2010/main" val="4217991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Slide 3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t="-64000" b="-6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906E834-6EFC-7619-D097-A8737D5666F9}"/>
              </a:ext>
            </a:extLst>
          </p:cNvPr>
          <p:cNvSpPr/>
          <p:nvPr userDrawn="1"/>
        </p:nvSpPr>
        <p:spPr>
          <a:xfrm>
            <a:off x="0" y="0"/>
            <a:ext cx="12192000" cy="4306957"/>
          </a:xfrm>
          <a:prstGeom prst="rect">
            <a:avLst/>
          </a:prstGeom>
          <a:gradFill>
            <a:gsLst>
              <a:gs pos="86000">
                <a:srgbClr val="263765">
                  <a:alpha val="94000"/>
                </a:srgbClr>
              </a:gs>
              <a:gs pos="43000">
                <a:srgbClr val="263766">
                  <a:alpha val="75593"/>
                </a:srgbClr>
              </a:gs>
              <a:gs pos="0">
                <a:srgbClr val="263766">
                  <a:alpha val="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25">
            <a:extLst>
              <a:ext uri="{FF2B5EF4-FFF2-40B4-BE49-F238E27FC236}">
                <a16:creationId xmlns:a16="http://schemas.microsoft.com/office/drawing/2014/main" id="{3C856C71-4EB4-AD9F-2196-597080ECA53D}"/>
              </a:ext>
            </a:extLst>
          </p:cNvPr>
          <p:cNvSpPr/>
          <p:nvPr userDrawn="1"/>
        </p:nvSpPr>
        <p:spPr>
          <a:xfrm>
            <a:off x="2189666" y="-1"/>
            <a:ext cx="10002334" cy="6858000"/>
          </a:xfrm>
          <a:custGeom>
            <a:avLst/>
            <a:gdLst>
              <a:gd name="connsiteX0" fmla="*/ 831197 w 10002334"/>
              <a:gd name="connsiteY0" fmla="*/ 0 h 6858000"/>
              <a:gd name="connsiteX1" fmla="*/ 10002334 w 10002334"/>
              <a:gd name="connsiteY1" fmla="*/ 0 h 6858000"/>
              <a:gd name="connsiteX2" fmla="*/ 10002334 w 10002334"/>
              <a:gd name="connsiteY2" fmla="*/ 6858000 h 6858000"/>
              <a:gd name="connsiteX3" fmla="*/ 831197 w 10002334"/>
              <a:gd name="connsiteY3" fmla="*/ 6858000 h 6858000"/>
              <a:gd name="connsiteX4" fmla="*/ 738993 w 10002334"/>
              <a:gd name="connsiteY4" fmla="*/ 6677975 h 6858000"/>
              <a:gd name="connsiteX5" fmla="*/ 0 w 10002334"/>
              <a:gd name="connsiteY5" fmla="*/ 3429000 h 6858000"/>
              <a:gd name="connsiteX6" fmla="*/ 738993 w 10002334"/>
              <a:gd name="connsiteY6" fmla="*/ 180025 h 6858000"/>
              <a:gd name="connsiteX7" fmla="*/ 831197 w 10002334"/>
              <a:gd name="connsiteY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002334" h="6858000">
                <a:moveTo>
                  <a:pt x="831197" y="0"/>
                </a:moveTo>
                <a:lnTo>
                  <a:pt x="10002334" y="0"/>
                </a:lnTo>
                <a:lnTo>
                  <a:pt x="10002334" y="6858000"/>
                </a:lnTo>
                <a:lnTo>
                  <a:pt x="831197" y="6858000"/>
                </a:lnTo>
                <a:lnTo>
                  <a:pt x="738993" y="6677975"/>
                </a:lnTo>
                <a:cubicBezTo>
                  <a:pt x="265401" y="5695111"/>
                  <a:pt x="0" y="4593049"/>
                  <a:pt x="0" y="3429000"/>
                </a:cubicBezTo>
                <a:cubicBezTo>
                  <a:pt x="0" y="2264951"/>
                  <a:pt x="265401" y="1162889"/>
                  <a:pt x="738993" y="180025"/>
                </a:cubicBezTo>
                <a:lnTo>
                  <a:pt x="831197" y="0"/>
                </a:lnTo>
                <a:close/>
              </a:path>
            </a:pathLst>
          </a:custGeom>
          <a:solidFill>
            <a:srgbClr val="0061A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8" name="Picture 37" descr="Shape, circle&#10;&#10;AI-generated content may be incorrect.">
            <a:extLst>
              <a:ext uri="{FF2B5EF4-FFF2-40B4-BE49-F238E27FC236}">
                <a16:creationId xmlns:a16="http://schemas.microsoft.com/office/drawing/2014/main" id="{689D4459-5BB6-DE09-D054-3FDCE34A60A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" t="28469" r="33511" b="28469"/>
          <a:stretch/>
        </p:blipFill>
        <p:spPr>
          <a:xfrm>
            <a:off x="1602970" y="0"/>
            <a:ext cx="10589030" cy="6858000"/>
          </a:xfrm>
          <a:prstGeom prst="rect">
            <a:avLst/>
          </a:prstGeom>
        </p:spPr>
      </p:pic>
      <p:sp>
        <p:nvSpPr>
          <p:cNvPr id="39" name="Text Placeholder 16">
            <a:extLst>
              <a:ext uri="{FF2B5EF4-FFF2-40B4-BE49-F238E27FC236}">
                <a16:creationId xmlns:a16="http://schemas.microsoft.com/office/drawing/2014/main" id="{CFF40653-2F52-7B86-9BBA-286041C21AB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607538" y="2886717"/>
            <a:ext cx="3995928" cy="573157"/>
          </a:xfrm>
        </p:spPr>
        <p:txBody>
          <a:bodyPr>
            <a:noAutofit/>
          </a:bodyPr>
          <a:lstStyle>
            <a:lvl1pPr marL="0" indent="0">
              <a:buNone/>
              <a:defRPr sz="50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Chapter Title</a:t>
            </a:r>
          </a:p>
        </p:txBody>
      </p:sp>
      <p:sp>
        <p:nvSpPr>
          <p:cNvPr id="40" name="Text Placeholder 16">
            <a:extLst>
              <a:ext uri="{FF2B5EF4-FFF2-40B4-BE49-F238E27FC236}">
                <a16:creationId xmlns:a16="http://schemas.microsoft.com/office/drawing/2014/main" id="{7A4EE768-0019-C22D-0111-89D85BFFC55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07539" y="3525857"/>
            <a:ext cx="3995928" cy="573157"/>
          </a:xfrm>
        </p:spPr>
        <p:txBody>
          <a:bodyPr>
            <a:noAutofit/>
          </a:bodyPr>
          <a:lstStyle>
            <a:lvl1pPr marL="0" indent="0">
              <a:buNone/>
              <a:defRPr sz="50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  <p:sp>
        <p:nvSpPr>
          <p:cNvPr id="41" name="Text Placeholder 15">
            <a:extLst>
              <a:ext uri="{FF2B5EF4-FFF2-40B4-BE49-F238E27FC236}">
                <a16:creationId xmlns:a16="http://schemas.microsoft.com/office/drawing/2014/main" id="{A2EDCA4B-A045-0DF0-7166-E7185738A1F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607539" y="2642029"/>
            <a:ext cx="3995928" cy="236951"/>
          </a:xfrm>
        </p:spPr>
        <p:txBody>
          <a:bodyPr>
            <a:noAutofit/>
          </a:bodyPr>
          <a:lstStyle>
            <a:lvl1pPr marL="0" indent="0">
              <a:buNone/>
              <a:defRPr sz="1200" spc="6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</p:spTree>
    <p:extLst>
      <p:ext uri="{BB962C8B-B14F-4D97-AF65-F5344CB8AC3E}">
        <p14:creationId xmlns:p14="http://schemas.microsoft.com/office/powerpoint/2010/main" val="2524180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Slide 1">
    <p:bg>
      <p:bgPr>
        <a:gradFill>
          <a:gsLst>
            <a:gs pos="53000">
              <a:srgbClr val="263765"/>
            </a:gs>
            <a:gs pos="0">
              <a:srgbClr val="0061A8"/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5">
            <a:extLst>
              <a:ext uri="{FF2B5EF4-FFF2-40B4-BE49-F238E27FC236}">
                <a16:creationId xmlns:a16="http://schemas.microsoft.com/office/drawing/2014/main" id="{AA86DE54-320F-5C58-02D6-09F7DFFD22F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 rot="5400000">
            <a:off x="-1399691" y="1917831"/>
            <a:ext cx="3406297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924EC1F-B5C8-02C4-D18F-4C9202CA7747}"/>
              </a:ext>
            </a:extLst>
          </p:cNvPr>
          <p:cNvCxnSpPr>
            <a:cxnSpLocks/>
          </p:cNvCxnSpPr>
          <p:nvPr userDrawn="1"/>
        </p:nvCxnSpPr>
        <p:spPr>
          <a:xfrm>
            <a:off x="591414" y="420684"/>
            <a:ext cx="0" cy="6003363"/>
          </a:xfrm>
          <a:prstGeom prst="line">
            <a:avLst/>
          </a:prstGeom>
          <a:ln w="31750">
            <a:gradFill>
              <a:gsLst>
                <a:gs pos="100000">
                  <a:srgbClr val="00A6DE">
                    <a:alpha val="0"/>
                  </a:srgbClr>
                </a:gs>
                <a:gs pos="71000">
                  <a:srgbClr val="00A6DE"/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 picture containing icon&#10;&#10;AI-generated content may be incorrect.">
            <a:extLst>
              <a:ext uri="{FF2B5EF4-FFF2-40B4-BE49-F238E27FC236}">
                <a16:creationId xmlns:a16="http://schemas.microsoft.com/office/drawing/2014/main" id="{1E4D9BFB-DDC3-7EC4-6058-4883BC7F780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125" t="9684" r="38368" b="32736"/>
          <a:stretch/>
        </p:blipFill>
        <p:spPr>
          <a:xfrm>
            <a:off x="6181538" y="0"/>
            <a:ext cx="6010462" cy="6858000"/>
          </a:xfrm>
          <a:prstGeom prst="rect">
            <a:avLst/>
          </a:prstGeom>
        </p:spPr>
      </p:pic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8A0B9B27-E180-2C53-F96A-BBD4021B388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066418" y="1679563"/>
            <a:ext cx="5276456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08FEA6D5-A94A-B356-C2FD-E9B96A987D2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6418" y="1902259"/>
            <a:ext cx="5273832" cy="353291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Text Header Goes Here</a:t>
            </a:r>
          </a:p>
        </p:txBody>
      </p:sp>
      <p:sp>
        <p:nvSpPr>
          <p:cNvPr id="14" name="Text Placeholder 16">
            <a:extLst>
              <a:ext uri="{FF2B5EF4-FFF2-40B4-BE49-F238E27FC236}">
                <a16:creationId xmlns:a16="http://schemas.microsoft.com/office/drawing/2014/main" id="{11201F57-432C-D442-5915-50C3CC9FE590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066418" y="2373314"/>
            <a:ext cx="5293285" cy="1467164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buNone/>
            </a:pPr>
            <a:r>
              <a:rPr lang="en-US" err="1">
                <a:effectLst/>
                <a:latin typeface="Arial" panose="020B0604020202020204" pitchFamily="34" charset="0"/>
              </a:rPr>
              <a:t>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quamenis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repra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nonsequ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odigeni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offic</a:t>
            </a:r>
            <a:r>
              <a:rPr lang="en-US">
                <a:effectLst/>
                <a:latin typeface="Arial" panose="020B0604020202020204" pitchFamily="34" charset="0"/>
              </a:rPr>
              <a:t> tor </a:t>
            </a:r>
            <a:r>
              <a:rPr lang="en-US" err="1">
                <a:effectLst/>
                <a:latin typeface="Arial" panose="020B0604020202020204" pitchFamily="34" charset="0"/>
              </a:rPr>
              <a:t>secum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quissit</a:t>
            </a:r>
            <a:r>
              <a:rPr lang="en-US">
                <a:effectLst/>
                <a:latin typeface="Arial" panose="020B0604020202020204" pitchFamily="34" charset="0"/>
              </a:rPr>
              <a:t> es </a:t>
            </a:r>
            <a:r>
              <a:rPr lang="en-US" err="1">
                <a:effectLst/>
                <a:latin typeface="Arial" panose="020B0604020202020204" pitchFamily="34" charset="0"/>
              </a:rPr>
              <a:t>enia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essinvelis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moluptatur</a:t>
            </a:r>
            <a:r>
              <a:rPr lang="en-US">
                <a:effectLst/>
                <a:latin typeface="Arial" panose="020B0604020202020204" pitchFamily="34" charset="0"/>
              </a:rPr>
              <a:t>? Ra </a:t>
            </a:r>
            <a:r>
              <a:rPr lang="en-US" err="1">
                <a:effectLst/>
                <a:latin typeface="Arial" panose="020B0604020202020204" pitchFamily="34" charset="0"/>
              </a:rPr>
              <a:t>sundam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sa</a:t>
            </a:r>
            <a:r>
              <a:rPr lang="en-US">
                <a:effectLst/>
                <a:latin typeface="Arial" panose="020B0604020202020204" pitchFamily="34" charset="0"/>
              </a:rPr>
              <a:t> des </a:t>
            </a:r>
            <a:r>
              <a:rPr lang="en-US" err="1">
                <a:effectLst/>
                <a:latin typeface="Arial" panose="020B0604020202020204" pitchFamily="34" charset="0"/>
              </a:rPr>
              <a:t>dolorem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oluptaspis</a:t>
            </a:r>
            <a:r>
              <a:rPr lang="en-US">
                <a:effectLst/>
                <a:latin typeface="Arial" panose="020B0604020202020204" pitchFamily="34" charset="0"/>
              </a:rPr>
              <a:t> estrum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il </a:t>
            </a:r>
            <a:r>
              <a:rPr lang="en-US" err="1">
                <a:effectLst/>
                <a:latin typeface="Arial" panose="020B0604020202020204" pitchFamily="34" charset="0"/>
              </a:rPr>
              <a:t>inctae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verio</a:t>
            </a:r>
            <a:r>
              <a:rPr lang="en-US">
                <a:effectLst/>
                <a:latin typeface="Arial" panose="020B0604020202020204" pitchFamily="34" charset="0"/>
              </a:rPr>
              <a:t>. Qui num, </a:t>
            </a:r>
            <a:r>
              <a:rPr lang="en-US" err="1">
                <a:effectLst/>
                <a:latin typeface="Arial" panose="020B0604020202020204" pitchFamily="34" charset="0"/>
              </a:rPr>
              <a:t>officil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luptaer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eptusam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faci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toritat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umquossime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dolupta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tquidebis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explatu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sandipiet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estio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eatiatem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adignis</a:t>
            </a:r>
            <a:r>
              <a:rPr lang="en-US">
                <a:effectLst/>
                <a:latin typeface="Arial" panose="020B0604020202020204" pitchFamily="34" charset="0"/>
              </a:rPr>
              <a:t> mi, </a:t>
            </a:r>
            <a:r>
              <a:rPr lang="en-US" err="1">
                <a:effectLst/>
                <a:latin typeface="Arial" panose="020B0604020202020204" pitchFamily="34" charset="0"/>
              </a:rPr>
              <a:t>aut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volum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remolorum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ipsam</a:t>
            </a:r>
            <a:r>
              <a:rPr lang="en-US">
                <a:effectLst/>
                <a:latin typeface="Arial" panose="020B0604020202020204" pitchFamily="34" charset="0"/>
              </a:rPr>
              <a:t> et </a:t>
            </a:r>
            <a:r>
              <a:rPr lang="en-US" err="1">
                <a:effectLst/>
                <a:latin typeface="Arial" panose="020B0604020202020204" pitchFamily="34" charset="0"/>
              </a:rPr>
              <a:t>alique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excerep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eriandese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inum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quidio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illaut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quis</a:t>
            </a:r>
            <a:r>
              <a:rPr lang="en-US">
                <a:effectLst/>
                <a:latin typeface="Arial" panose="020B0604020202020204" pitchFamily="34" charset="0"/>
              </a:rPr>
              <a:t> int. Qui num, </a:t>
            </a:r>
            <a:r>
              <a:rPr lang="en-US" err="1">
                <a:effectLst/>
                <a:latin typeface="Arial" panose="020B0604020202020204" pitchFamily="34" charset="0"/>
              </a:rPr>
              <a:t>officil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luptaer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eptusam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faci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toritat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umquossime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dolupta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tquidebis</a:t>
            </a:r>
            <a:r>
              <a:rPr lang="en-US"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15" name="Text Placeholder 16">
            <a:extLst>
              <a:ext uri="{FF2B5EF4-FFF2-40B4-BE49-F238E27FC236}">
                <a16:creationId xmlns:a16="http://schemas.microsoft.com/office/drawing/2014/main" id="{7A57B959-C4A6-0F93-FB6E-AB562140DE8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066418" y="3894753"/>
            <a:ext cx="5293285" cy="630382"/>
          </a:xfrm>
        </p:spPr>
        <p:txBody>
          <a:bodyPr>
            <a:noAutofit/>
          </a:bodyPr>
          <a:lstStyle>
            <a:lvl1pPr marL="179388" indent="-179388">
              <a:buFont typeface="Arial" panose="020B0604020202020204" pitchFamily="34" charset="0"/>
              <a:buChar char="•"/>
              <a:tabLst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In dictum diam </a:t>
            </a:r>
            <a:r>
              <a:rPr lang="en-US" err="1">
                <a:effectLst/>
                <a:latin typeface="Arial" panose="020B0604020202020204" pitchFamily="34" charset="0"/>
              </a:rPr>
              <a:t>porttitor</a:t>
            </a:r>
            <a:r>
              <a:rPr lang="en-US">
                <a:effectLst/>
                <a:latin typeface="Arial" panose="020B0604020202020204" pitchFamily="34" charset="0"/>
              </a:rPr>
              <a:t> vitae.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6C6AD6-C3D1-69D1-0AA0-E4E13C89287B}"/>
              </a:ext>
            </a:extLst>
          </p:cNvPr>
          <p:cNvSpPr txBox="1"/>
          <p:nvPr userDrawn="1"/>
        </p:nvSpPr>
        <p:spPr>
          <a:xfrm>
            <a:off x="27710" y="6151418"/>
            <a:ext cx="54032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5A6537DD-D9D9-FE42-A788-1E00199B8A7D}" type="slidenum">
              <a:rPr lang="en-US" sz="1300" smtClean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pPr algn="ctr"/>
              <a:t>‹#›</a:t>
            </a:fld>
            <a:endParaRPr lang="en-US" sz="1300">
              <a:solidFill>
                <a:schemeClr val="bg1"/>
              </a:solidFill>
            </a:endParaRPr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262C045D-BEA1-C213-14C9-030BCA88BCE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225186" y="4868056"/>
            <a:ext cx="5175614" cy="744449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22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err="1">
                <a:effectLst/>
                <a:latin typeface="Arial" panose="020B0604020202020204" pitchFamily="34" charset="0"/>
              </a:rPr>
              <a:t>Vidicatque</a:t>
            </a:r>
            <a:r>
              <a:rPr lang="en-US">
                <a:effectLst/>
                <a:latin typeface="Arial" panose="020B0604020202020204" pitchFamily="34" charset="0"/>
              </a:rPr>
              <a:t> et la </a:t>
            </a:r>
            <a:r>
              <a:rPr lang="en-US" err="1">
                <a:effectLst/>
                <a:latin typeface="Arial" panose="020B0604020202020204" pitchFamily="34" charset="0"/>
              </a:rPr>
              <a:t>volore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idebis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doluptae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preius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serunti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onsenectate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veriaes</a:t>
            </a:r>
            <a:endParaRPr lang="en-US">
              <a:effectLst/>
              <a:latin typeface="Arial" panose="020B0604020202020204" pitchFamily="34" charset="0"/>
            </a:endParaRP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4B5FDEBD-1F96-14C5-681A-A6FDFB7FCC15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01756" y="346642"/>
            <a:ext cx="2773651" cy="331304"/>
          </a:xfrm>
        </p:spPr>
        <p:txBody>
          <a:bodyPr>
            <a:noAutofit/>
          </a:bodyPr>
          <a:lstStyle>
            <a:lvl1pPr marL="0" indent="0">
              <a:buNone/>
              <a:defRPr sz="25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Slide Title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4D89C1C5-AC3A-08BB-A871-4F074D54835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1756" y="716532"/>
            <a:ext cx="2763377" cy="331304"/>
          </a:xfrm>
        </p:spPr>
        <p:txBody>
          <a:bodyPr>
            <a:noAutofit/>
          </a:bodyPr>
          <a:lstStyle>
            <a:lvl1pPr marL="0" indent="0">
              <a:buNone/>
              <a:defRPr sz="2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</p:spTree>
    <p:extLst>
      <p:ext uri="{BB962C8B-B14F-4D97-AF65-F5344CB8AC3E}">
        <p14:creationId xmlns:p14="http://schemas.microsoft.com/office/powerpoint/2010/main" val="3702665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Slide 5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81B5F9F-1C9B-F9B3-7845-9F290A39DCFA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22000">
                <a:srgbClr val="263765">
                  <a:alpha val="89824"/>
                </a:srgbClr>
              </a:gs>
              <a:gs pos="32000">
                <a:srgbClr val="263765"/>
              </a:gs>
              <a:gs pos="11000">
                <a:srgbClr val="263765">
                  <a:alpha val="61785"/>
                  <a:lumMod val="68000"/>
                </a:srgbClr>
              </a:gs>
              <a:gs pos="3000">
                <a:srgbClr val="263765">
                  <a:alpha val="0"/>
                  <a:lumMod val="0"/>
                  <a:lumOff val="10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60C832-F155-2011-0360-3F14E97388B8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73000">
                <a:srgbClr val="0061A8">
                  <a:alpha val="77000"/>
                </a:srgbClr>
              </a:gs>
              <a:gs pos="0">
                <a:srgbClr val="0061A8">
                  <a:alpha val="0"/>
                </a:srgbClr>
              </a:gs>
              <a:gs pos="38000">
                <a:srgbClr val="0061A8">
                  <a:alpha val="0"/>
                </a:srgb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Placeholder 15">
            <a:extLst>
              <a:ext uri="{FF2B5EF4-FFF2-40B4-BE49-F238E27FC236}">
                <a16:creationId xmlns:a16="http://schemas.microsoft.com/office/drawing/2014/main" id="{AA86DE54-320F-5C58-02D6-09F7DFFD22F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 rot="5400000">
            <a:off x="-1399691" y="1917831"/>
            <a:ext cx="3406297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924EC1F-B5C8-02C4-D18F-4C9202CA7747}"/>
              </a:ext>
            </a:extLst>
          </p:cNvPr>
          <p:cNvCxnSpPr>
            <a:cxnSpLocks/>
          </p:cNvCxnSpPr>
          <p:nvPr userDrawn="1"/>
        </p:nvCxnSpPr>
        <p:spPr>
          <a:xfrm>
            <a:off x="591414" y="420684"/>
            <a:ext cx="0" cy="6003363"/>
          </a:xfrm>
          <a:prstGeom prst="line">
            <a:avLst/>
          </a:prstGeom>
          <a:ln w="31750">
            <a:gradFill>
              <a:gsLst>
                <a:gs pos="100000">
                  <a:srgbClr val="00A6DE">
                    <a:alpha val="0"/>
                  </a:srgbClr>
                </a:gs>
                <a:gs pos="71000">
                  <a:srgbClr val="00A6DE"/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2F5BA28C-2682-0942-D526-CF27DBC4B8A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041903" y="1387932"/>
            <a:ext cx="2935284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D5EFE30F-F99F-E8D2-5844-E1A64F3BC89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041904" y="1610628"/>
            <a:ext cx="2935283" cy="353291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Text Header Goes Here</a:t>
            </a:r>
          </a:p>
        </p:txBody>
      </p:sp>
      <p:sp>
        <p:nvSpPr>
          <p:cNvPr id="19" name="Text Placeholder 16">
            <a:extLst>
              <a:ext uri="{FF2B5EF4-FFF2-40B4-BE49-F238E27FC236}">
                <a16:creationId xmlns:a16="http://schemas.microsoft.com/office/drawing/2014/main" id="{F907488C-F6B2-0D29-0B9B-C19E237C9CC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5041904" y="1995909"/>
            <a:ext cx="2935283" cy="3026665"/>
          </a:xfrm>
        </p:spPr>
        <p:txBody>
          <a:bodyPr>
            <a:noAutofit/>
          </a:bodyPr>
          <a:lstStyle>
            <a:lvl1pPr marL="0" indent="0">
              <a:lnSpc>
                <a:spcPct val="95000"/>
              </a:lnSpc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err="1">
                <a:effectLst/>
                <a:latin typeface="Arial" panose="020B0604020202020204" pitchFamily="34" charset="0"/>
              </a:rPr>
              <a:t>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quamenis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repra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nonsequ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odigeni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offic</a:t>
            </a:r>
            <a:r>
              <a:rPr lang="en-US">
                <a:effectLst/>
                <a:latin typeface="Arial" panose="020B0604020202020204" pitchFamily="34" charset="0"/>
              </a:rPr>
              <a:t> tor </a:t>
            </a:r>
            <a:r>
              <a:rPr lang="en-US" err="1">
                <a:effectLst/>
                <a:latin typeface="Arial" panose="020B0604020202020204" pitchFamily="34" charset="0"/>
              </a:rPr>
              <a:t>secum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quissit</a:t>
            </a:r>
            <a:r>
              <a:rPr lang="en-US">
                <a:effectLst/>
                <a:latin typeface="Arial" panose="020B0604020202020204" pitchFamily="34" charset="0"/>
              </a:rPr>
              <a:t> es </a:t>
            </a:r>
            <a:r>
              <a:rPr lang="en-US" err="1">
                <a:effectLst/>
                <a:latin typeface="Arial" panose="020B0604020202020204" pitchFamily="34" charset="0"/>
              </a:rPr>
              <a:t>enia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essinvelis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moluptatur</a:t>
            </a:r>
            <a:r>
              <a:rPr lang="en-US">
                <a:effectLst/>
                <a:latin typeface="Arial" panose="020B0604020202020204" pitchFamily="34" charset="0"/>
              </a:rPr>
              <a:t>? Ra </a:t>
            </a:r>
            <a:r>
              <a:rPr lang="en-US" err="1">
                <a:effectLst/>
                <a:latin typeface="Arial" panose="020B0604020202020204" pitchFamily="34" charset="0"/>
              </a:rPr>
              <a:t>sundam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sa</a:t>
            </a:r>
            <a:r>
              <a:rPr lang="en-US">
                <a:effectLst/>
                <a:latin typeface="Arial" panose="020B0604020202020204" pitchFamily="34" charset="0"/>
              </a:rPr>
              <a:t> des </a:t>
            </a:r>
            <a:r>
              <a:rPr lang="en-US" err="1">
                <a:effectLst/>
                <a:latin typeface="Arial" panose="020B0604020202020204" pitchFamily="34" charset="0"/>
              </a:rPr>
              <a:t>dolorem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oluptaspis</a:t>
            </a:r>
            <a:r>
              <a:rPr lang="en-US">
                <a:effectLst/>
                <a:latin typeface="Arial" panose="020B0604020202020204" pitchFamily="34" charset="0"/>
              </a:rPr>
              <a:t> estrum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il </a:t>
            </a:r>
            <a:r>
              <a:rPr lang="en-US" err="1">
                <a:effectLst/>
                <a:latin typeface="Arial" panose="020B0604020202020204" pitchFamily="34" charset="0"/>
              </a:rPr>
              <a:t>inctae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verio</a:t>
            </a:r>
            <a:r>
              <a:rPr lang="en-US">
                <a:effectLst/>
                <a:latin typeface="Arial" panose="020B0604020202020204" pitchFamily="34" charset="0"/>
              </a:rPr>
              <a:t>. Qui num, </a:t>
            </a:r>
            <a:r>
              <a:rPr lang="en-US" err="1">
                <a:effectLst/>
                <a:latin typeface="Arial" panose="020B0604020202020204" pitchFamily="34" charset="0"/>
              </a:rPr>
              <a:t>officil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luptaer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eptusam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faci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toritat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umquossime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dolupta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tquidebis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explatu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sandipiet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estio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eatiatem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adignis</a:t>
            </a:r>
            <a:r>
              <a:rPr lang="en-US">
                <a:effectLst/>
                <a:latin typeface="Arial" panose="020B0604020202020204" pitchFamily="34" charset="0"/>
              </a:rPr>
              <a:t> mi, </a:t>
            </a:r>
            <a:r>
              <a:rPr lang="en-US" err="1">
                <a:effectLst/>
                <a:latin typeface="Arial" panose="020B0604020202020204" pitchFamily="34" charset="0"/>
              </a:rPr>
              <a:t>aut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volum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remolorum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ipsam</a:t>
            </a:r>
            <a:r>
              <a:rPr lang="en-US">
                <a:effectLst/>
                <a:latin typeface="Arial" panose="020B0604020202020204" pitchFamily="34" charset="0"/>
              </a:rPr>
              <a:t> et </a:t>
            </a:r>
            <a:r>
              <a:rPr lang="en-US" err="1">
                <a:effectLst/>
                <a:latin typeface="Arial" panose="020B0604020202020204" pitchFamily="34" charset="0"/>
              </a:rPr>
              <a:t>alique</a:t>
            </a:r>
            <a:r>
              <a:rPr lang="en-US">
                <a:effectLst/>
                <a:latin typeface="Arial" panose="020B0604020202020204" pitchFamily="34" charset="0"/>
              </a:rPr>
              <a:t>. 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oluptaspis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dui diam, es </a:t>
            </a:r>
            <a:r>
              <a:rPr lang="en-US" err="1">
                <a:effectLst/>
                <a:latin typeface="Arial" panose="020B0604020202020204" pitchFamily="34" charset="0"/>
              </a:rPr>
              <a:t>enia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essinvelis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moluptatur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faci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toritat</a:t>
            </a:r>
            <a:r>
              <a:rPr lang="en-US">
                <a:effectLst/>
                <a:latin typeface="Arial" panose="020B0604020202020204" pitchFamily="34" charset="0"/>
              </a:rPr>
              <a:t>? </a:t>
            </a:r>
          </a:p>
          <a:p>
            <a:endParaRPr lang="en-US">
              <a:effectLst/>
              <a:latin typeface="Arial" panose="020B0604020202020204" pitchFamily="34" charset="0"/>
            </a:endParaRPr>
          </a:p>
        </p:txBody>
      </p:sp>
      <p:sp>
        <p:nvSpPr>
          <p:cNvPr id="14" name="Text Placeholder 16">
            <a:extLst>
              <a:ext uri="{FF2B5EF4-FFF2-40B4-BE49-F238E27FC236}">
                <a16:creationId xmlns:a16="http://schemas.microsoft.com/office/drawing/2014/main" id="{EF6B4AF4-71A5-4883-EB6B-69AD682A70B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041904" y="5042805"/>
            <a:ext cx="2935283" cy="630382"/>
          </a:xfrm>
        </p:spPr>
        <p:txBody>
          <a:bodyPr>
            <a:noAutofit/>
          </a:bodyPr>
          <a:lstStyle>
            <a:lvl1pPr marL="179388" indent="-179388">
              <a:buFont typeface="Arial" panose="020B0604020202020204" pitchFamily="34" charset="0"/>
              <a:buChar char="•"/>
              <a:tabLst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In dictum diam </a:t>
            </a:r>
            <a:r>
              <a:rPr lang="en-US" err="1">
                <a:effectLst/>
                <a:latin typeface="Arial" panose="020B0604020202020204" pitchFamily="34" charset="0"/>
              </a:rPr>
              <a:t>porttitor</a:t>
            </a:r>
            <a:r>
              <a:rPr lang="en-US">
                <a:effectLst/>
                <a:latin typeface="Arial" panose="020B0604020202020204" pitchFamily="34" charset="0"/>
              </a:rPr>
              <a:t> vitae. </a:t>
            </a:r>
          </a:p>
        </p:txBody>
      </p:sp>
      <p:sp>
        <p:nvSpPr>
          <p:cNvPr id="9" name="Text Placeholder 15">
            <a:extLst>
              <a:ext uri="{FF2B5EF4-FFF2-40B4-BE49-F238E27FC236}">
                <a16:creationId xmlns:a16="http://schemas.microsoft.com/office/drawing/2014/main" id="{EB9B9F44-AFFB-4274-CE7B-7027AE9CE67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520111" y="1387932"/>
            <a:ext cx="2935284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7C9999A2-AA4B-C713-0748-E525C0DA31C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520112" y="1610628"/>
            <a:ext cx="2935283" cy="353291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Text Header Goes Here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B34366B7-63DB-288E-6F9F-2EDFD3906083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520112" y="1995909"/>
            <a:ext cx="2935283" cy="3026665"/>
          </a:xfrm>
        </p:spPr>
        <p:txBody>
          <a:bodyPr>
            <a:noAutofit/>
          </a:bodyPr>
          <a:lstStyle>
            <a:lvl1pPr marL="0" indent="0">
              <a:lnSpc>
                <a:spcPct val="95000"/>
              </a:lnSpc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err="1">
                <a:effectLst/>
                <a:latin typeface="Arial" panose="020B0604020202020204" pitchFamily="34" charset="0"/>
              </a:rPr>
              <a:t>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quamenis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repra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nonsequ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odigeni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offic</a:t>
            </a:r>
            <a:r>
              <a:rPr lang="en-US">
                <a:effectLst/>
                <a:latin typeface="Arial" panose="020B0604020202020204" pitchFamily="34" charset="0"/>
              </a:rPr>
              <a:t> tor </a:t>
            </a:r>
            <a:r>
              <a:rPr lang="en-US" err="1">
                <a:effectLst/>
                <a:latin typeface="Arial" panose="020B0604020202020204" pitchFamily="34" charset="0"/>
              </a:rPr>
              <a:t>secum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quissit</a:t>
            </a:r>
            <a:r>
              <a:rPr lang="en-US">
                <a:effectLst/>
                <a:latin typeface="Arial" panose="020B0604020202020204" pitchFamily="34" charset="0"/>
              </a:rPr>
              <a:t> es </a:t>
            </a:r>
            <a:r>
              <a:rPr lang="en-US" err="1">
                <a:effectLst/>
                <a:latin typeface="Arial" panose="020B0604020202020204" pitchFamily="34" charset="0"/>
              </a:rPr>
              <a:t>enia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essinvelis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moluptatur</a:t>
            </a:r>
            <a:r>
              <a:rPr lang="en-US">
                <a:effectLst/>
                <a:latin typeface="Arial" panose="020B0604020202020204" pitchFamily="34" charset="0"/>
              </a:rPr>
              <a:t>? Ra </a:t>
            </a:r>
            <a:r>
              <a:rPr lang="en-US" err="1">
                <a:effectLst/>
                <a:latin typeface="Arial" panose="020B0604020202020204" pitchFamily="34" charset="0"/>
              </a:rPr>
              <a:t>sundam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sa</a:t>
            </a:r>
            <a:r>
              <a:rPr lang="en-US">
                <a:effectLst/>
                <a:latin typeface="Arial" panose="020B0604020202020204" pitchFamily="34" charset="0"/>
              </a:rPr>
              <a:t> des </a:t>
            </a:r>
            <a:r>
              <a:rPr lang="en-US" err="1">
                <a:effectLst/>
                <a:latin typeface="Arial" panose="020B0604020202020204" pitchFamily="34" charset="0"/>
              </a:rPr>
              <a:t>dolorem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oluptaspis</a:t>
            </a:r>
            <a:r>
              <a:rPr lang="en-US">
                <a:effectLst/>
                <a:latin typeface="Arial" panose="020B0604020202020204" pitchFamily="34" charset="0"/>
              </a:rPr>
              <a:t> estrum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il </a:t>
            </a:r>
            <a:r>
              <a:rPr lang="en-US" err="1">
                <a:effectLst/>
                <a:latin typeface="Arial" panose="020B0604020202020204" pitchFamily="34" charset="0"/>
              </a:rPr>
              <a:t>inctae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verio</a:t>
            </a:r>
            <a:r>
              <a:rPr lang="en-US">
                <a:effectLst/>
                <a:latin typeface="Arial" panose="020B0604020202020204" pitchFamily="34" charset="0"/>
              </a:rPr>
              <a:t>. Qui num, </a:t>
            </a:r>
            <a:r>
              <a:rPr lang="en-US" err="1">
                <a:effectLst/>
                <a:latin typeface="Arial" panose="020B0604020202020204" pitchFamily="34" charset="0"/>
              </a:rPr>
              <a:t>officil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luptaer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eptusam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faci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toritat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umquossime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dolupta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tquidebis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explatu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sandipiet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estio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eatiatem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adignis</a:t>
            </a:r>
            <a:r>
              <a:rPr lang="en-US">
                <a:effectLst/>
                <a:latin typeface="Arial" panose="020B0604020202020204" pitchFamily="34" charset="0"/>
              </a:rPr>
              <a:t> mi, </a:t>
            </a:r>
            <a:r>
              <a:rPr lang="en-US" err="1">
                <a:effectLst/>
                <a:latin typeface="Arial" panose="020B0604020202020204" pitchFamily="34" charset="0"/>
              </a:rPr>
              <a:t>aut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volum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remolorum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ipsam</a:t>
            </a:r>
            <a:r>
              <a:rPr lang="en-US">
                <a:effectLst/>
                <a:latin typeface="Arial" panose="020B0604020202020204" pitchFamily="34" charset="0"/>
              </a:rPr>
              <a:t> et </a:t>
            </a:r>
            <a:r>
              <a:rPr lang="en-US" err="1">
                <a:effectLst/>
                <a:latin typeface="Arial" panose="020B0604020202020204" pitchFamily="34" charset="0"/>
              </a:rPr>
              <a:t>alique</a:t>
            </a:r>
            <a:r>
              <a:rPr lang="en-US">
                <a:effectLst/>
                <a:latin typeface="Arial" panose="020B0604020202020204" pitchFamily="34" charset="0"/>
              </a:rPr>
              <a:t>. 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oluptaspis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dui diam, es </a:t>
            </a:r>
            <a:r>
              <a:rPr lang="en-US" err="1">
                <a:effectLst/>
                <a:latin typeface="Arial" panose="020B0604020202020204" pitchFamily="34" charset="0"/>
              </a:rPr>
              <a:t>enia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essinvelis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moluptatur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faci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toritat</a:t>
            </a:r>
            <a:r>
              <a:rPr lang="en-US">
                <a:effectLst/>
                <a:latin typeface="Arial" panose="020B0604020202020204" pitchFamily="34" charset="0"/>
              </a:rPr>
              <a:t>? </a:t>
            </a:r>
          </a:p>
          <a:p>
            <a:endParaRPr lang="en-US">
              <a:effectLst/>
              <a:latin typeface="Arial" panose="020B0604020202020204" pitchFamily="34" charset="0"/>
            </a:endParaRPr>
          </a:p>
        </p:txBody>
      </p:sp>
      <p:sp>
        <p:nvSpPr>
          <p:cNvPr id="21" name="Text Placeholder 16">
            <a:extLst>
              <a:ext uri="{FF2B5EF4-FFF2-40B4-BE49-F238E27FC236}">
                <a16:creationId xmlns:a16="http://schemas.microsoft.com/office/drawing/2014/main" id="{B139E5A0-2BAF-0392-A044-67C8F1B9057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520112" y="5042805"/>
            <a:ext cx="2935283" cy="630382"/>
          </a:xfrm>
        </p:spPr>
        <p:txBody>
          <a:bodyPr>
            <a:noAutofit/>
          </a:bodyPr>
          <a:lstStyle>
            <a:lvl1pPr marL="179388" indent="-179388">
              <a:buFont typeface="Arial" panose="020B0604020202020204" pitchFamily="34" charset="0"/>
              <a:buChar char="•"/>
              <a:tabLst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In dictum diam </a:t>
            </a:r>
            <a:r>
              <a:rPr lang="en-US" err="1">
                <a:effectLst/>
                <a:latin typeface="Arial" panose="020B0604020202020204" pitchFamily="34" charset="0"/>
              </a:rPr>
              <a:t>porttitor</a:t>
            </a:r>
            <a:r>
              <a:rPr lang="en-US">
                <a:effectLst/>
                <a:latin typeface="Arial" panose="020B0604020202020204" pitchFamily="34" charset="0"/>
              </a:rPr>
              <a:t> vitae. 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233C3F-7B57-1B5C-CE09-B800BC47A007}"/>
              </a:ext>
            </a:extLst>
          </p:cNvPr>
          <p:cNvSpPr txBox="1"/>
          <p:nvPr userDrawn="1"/>
        </p:nvSpPr>
        <p:spPr>
          <a:xfrm>
            <a:off x="27710" y="6151418"/>
            <a:ext cx="54032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5A6537DD-D9D9-FE42-A788-1E00199B8A7D}" type="slidenum">
              <a:rPr lang="en-US" sz="1300" smtClean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pPr algn="ctr"/>
              <a:t>‹#›</a:t>
            </a:fld>
            <a:endParaRPr lang="en-US" sz="1300">
              <a:solidFill>
                <a:schemeClr val="bg1"/>
              </a:solidFill>
            </a:endParaRPr>
          </a:p>
        </p:txBody>
      </p:sp>
      <p:sp>
        <p:nvSpPr>
          <p:cNvPr id="25" name="Text Placeholder 16">
            <a:extLst>
              <a:ext uri="{FF2B5EF4-FFF2-40B4-BE49-F238E27FC236}">
                <a16:creationId xmlns:a16="http://schemas.microsoft.com/office/drawing/2014/main" id="{1FED58C9-E5BA-C93E-E3FB-2A00C346712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1295401" y="1560282"/>
            <a:ext cx="2910840" cy="3982861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1600"/>
              </a:spcBef>
              <a:buNone/>
              <a:defRPr lang="en-US" sz="1600" smtClean="0">
                <a:effectLst/>
              </a:defRPr>
            </a:lvl1pPr>
          </a:lstStyle>
          <a:p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Cus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quamenis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repra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nonsequ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odigeni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offic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tor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secum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quissit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es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enia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eum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essinvelis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moluptatur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? Ra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sundam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sa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des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dolorem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oluptaspis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estrum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eum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il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inctae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verio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. Qui num,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officil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luptaer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eptusam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faci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toritat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umquossime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dolupta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tquidebis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explatu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sandipiet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estio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eatiatem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adignis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mi,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aut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volum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remolorum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ipsam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et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alique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. Lorem ipsum dolor sit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. dui diam, es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enia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eum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essinvelis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moluptatur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faci</a:t>
            </a:r>
            <a: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5" name="Text Placeholder 16">
            <a:extLst>
              <a:ext uri="{FF2B5EF4-FFF2-40B4-BE49-F238E27FC236}">
                <a16:creationId xmlns:a16="http://schemas.microsoft.com/office/drawing/2014/main" id="{C2867D97-710B-7795-857A-56B5A252677F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01756" y="346642"/>
            <a:ext cx="2773651" cy="331304"/>
          </a:xfrm>
        </p:spPr>
        <p:txBody>
          <a:bodyPr>
            <a:noAutofit/>
          </a:bodyPr>
          <a:lstStyle>
            <a:lvl1pPr marL="0" indent="0">
              <a:buNone/>
              <a:defRPr sz="25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Slide Title</a:t>
            </a:r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1C29E136-E63A-BF2D-0846-DE5C7D12B54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1756" y="716532"/>
            <a:ext cx="2763377" cy="331304"/>
          </a:xfrm>
        </p:spPr>
        <p:txBody>
          <a:bodyPr>
            <a:noAutofit/>
          </a:bodyPr>
          <a:lstStyle>
            <a:lvl1pPr marL="0" indent="0">
              <a:buNone/>
              <a:defRPr sz="2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</p:spTree>
    <p:extLst>
      <p:ext uri="{BB962C8B-B14F-4D97-AF65-F5344CB8AC3E}">
        <p14:creationId xmlns:p14="http://schemas.microsoft.com/office/powerpoint/2010/main" val="3184836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Slide 6">
    <p:bg>
      <p:bgPr>
        <a:gradFill>
          <a:gsLst>
            <a:gs pos="100000">
              <a:srgbClr val="0A5EA4"/>
            </a:gs>
            <a:gs pos="33000">
              <a:srgbClr val="263766"/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 Placeholder 15">
            <a:extLst>
              <a:ext uri="{FF2B5EF4-FFF2-40B4-BE49-F238E27FC236}">
                <a16:creationId xmlns:a16="http://schemas.microsoft.com/office/drawing/2014/main" id="{BA246521-4698-35DD-2A89-35EB856522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 rot="5400000">
            <a:off x="-1399691" y="1917831"/>
            <a:ext cx="3406297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44E559B3-9DF6-2052-0AFD-145965C38E8D}"/>
              </a:ext>
            </a:extLst>
          </p:cNvPr>
          <p:cNvCxnSpPr>
            <a:cxnSpLocks/>
          </p:cNvCxnSpPr>
          <p:nvPr userDrawn="1"/>
        </p:nvCxnSpPr>
        <p:spPr>
          <a:xfrm>
            <a:off x="591414" y="420684"/>
            <a:ext cx="0" cy="6003363"/>
          </a:xfrm>
          <a:prstGeom prst="line">
            <a:avLst/>
          </a:prstGeom>
          <a:ln w="31750">
            <a:gradFill>
              <a:gsLst>
                <a:gs pos="100000">
                  <a:srgbClr val="00A6DE">
                    <a:alpha val="0"/>
                  </a:srgbClr>
                </a:gs>
                <a:gs pos="71000">
                  <a:srgbClr val="00A6DE"/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16">
            <a:extLst>
              <a:ext uri="{FF2B5EF4-FFF2-40B4-BE49-F238E27FC236}">
                <a16:creationId xmlns:a16="http://schemas.microsoft.com/office/drawing/2014/main" id="{F8FCE68D-6037-46DB-F3F9-3858FD23B119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68900" y="1837339"/>
            <a:ext cx="5648083" cy="351199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Text Header Goes Here </a:t>
            </a:r>
          </a:p>
        </p:txBody>
      </p:sp>
      <p:pic>
        <p:nvPicPr>
          <p:cNvPr id="17" name="Picture 16" descr="Shape, polygon&#10;&#10;AI-generated content may be incorrect.">
            <a:extLst>
              <a:ext uri="{FF2B5EF4-FFF2-40B4-BE49-F238E27FC236}">
                <a16:creationId xmlns:a16="http://schemas.microsoft.com/office/drawing/2014/main" id="{3D416240-5334-AEA3-3BDE-FA074224603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6639" r="9204"/>
          <a:stretch/>
        </p:blipFill>
        <p:spPr>
          <a:xfrm>
            <a:off x="7556500" y="0"/>
            <a:ext cx="4635500" cy="1612900"/>
          </a:xfrm>
          <a:prstGeom prst="rect">
            <a:avLst/>
          </a:prstGeom>
        </p:spPr>
      </p:pic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58195EED-A9A3-FCA8-C245-EA4821C56AF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0419085" y="5875481"/>
            <a:ext cx="1582416" cy="741219"/>
          </a:xfrm>
        </p:spPr>
        <p:txBody>
          <a:bodyPr>
            <a:noAutofit/>
          </a:bodyPr>
          <a:lstStyle>
            <a:lvl1pPr marL="0" indent="0">
              <a:buNone/>
              <a:defRPr sz="50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AF6575-C4D8-2346-324D-08A2E181F11E}"/>
              </a:ext>
            </a:extLst>
          </p:cNvPr>
          <p:cNvSpPr txBox="1"/>
          <p:nvPr userDrawn="1"/>
        </p:nvSpPr>
        <p:spPr>
          <a:xfrm>
            <a:off x="27710" y="6151418"/>
            <a:ext cx="54032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5A6537DD-D9D9-FE42-A788-1E00199B8A7D}" type="slidenum">
              <a:rPr lang="en-US" sz="1300" smtClean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pPr algn="ctr"/>
              <a:t>‹#›</a:t>
            </a:fld>
            <a:endParaRPr lang="en-US" sz="1300">
              <a:solidFill>
                <a:schemeClr val="bg1"/>
              </a:solidFill>
            </a:endParaRPr>
          </a:p>
        </p:txBody>
      </p:sp>
      <p:sp>
        <p:nvSpPr>
          <p:cNvPr id="11" name="Text Placeholder 16">
            <a:extLst>
              <a:ext uri="{FF2B5EF4-FFF2-40B4-BE49-F238E27FC236}">
                <a16:creationId xmlns:a16="http://schemas.microsoft.com/office/drawing/2014/main" id="{E1B2D329-770A-33DB-0B46-8F759AAB02A8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5163349" y="2212216"/>
            <a:ext cx="5682842" cy="2757349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ts val="1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n-US" sz="1400" dirty="0" smtClean="0"/>
            </a:lvl1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ts val="1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err="1">
                <a:effectLst/>
                <a:latin typeface="Arial" panose="020B0604020202020204" pitchFamily="34" charset="0"/>
              </a:rPr>
              <a:t>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quamenis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repra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nonsequ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odigeni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offic</a:t>
            </a:r>
            <a:r>
              <a:rPr lang="en-US">
                <a:effectLst/>
                <a:latin typeface="Arial" panose="020B0604020202020204" pitchFamily="34" charset="0"/>
              </a:rPr>
              <a:t> tor </a:t>
            </a:r>
            <a:r>
              <a:rPr lang="en-US" err="1">
                <a:effectLst/>
                <a:latin typeface="Arial" panose="020B0604020202020204" pitchFamily="34" charset="0"/>
              </a:rPr>
              <a:t>secum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quissit</a:t>
            </a:r>
            <a:r>
              <a:rPr lang="en-US">
                <a:effectLst/>
                <a:latin typeface="Arial" panose="020B0604020202020204" pitchFamily="34" charset="0"/>
              </a:rPr>
              <a:t> es </a:t>
            </a:r>
            <a:r>
              <a:rPr lang="en-US" err="1">
                <a:effectLst/>
                <a:latin typeface="Arial" panose="020B0604020202020204" pitchFamily="34" charset="0"/>
              </a:rPr>
              <a:t>enia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essinvelis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moluptatur</a:t>
            </a:r>
            <a:r>
              <a:rPr lang="en-US">
                <a:effectLst/>
                <a:latin typeface="Arial" panose="020B0604020202020204" pitchFamily="34" charset="0"/>
              </a:rPr>
              <a:t>? Ra </a:t>
            </a:r>
            <a:r>
              <a:rPr lang="en-US" err="1">
                <a:effectLst/>
                <a:latin typeface="Arial" panose="020B0604020202020204" pitchFamily="34" charset="0"/>
              </a:rPr>
              <a:t>sundam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sa</a:t>
            </a:r>
            <a:r>
              <a:rPr lang="en-US">
                <a:effectLst/>
                <a:latin typeface="Arial" panose="020B0604020202020204" pitchFamily="34" charset="0"/>
              </a:rPr>
              <a:t> des </a:t>
            </a:r>
            <a:r>
              <a:rPr lang="en-US" err="1">
                <a:effectLst/>
                <a:latin typeface="Arial" panose="020B0604020202020204" pitchFamily="34" charset="0"/>
              </a:rPr>
              <a:t>dolorem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oluptaspis</a:t>
            </a:r>
            <a:r>
              <a:rPr lang="en-US">
                <a:effectLst/>
                <a:latin typeface="Arial" panose="020B0604020202020204" pitchFamily="34" charset="0"/>
              </a:rPr>
              <a:t> estrum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il </a:t>
            </a:r>
            <a:r>
              <a:rPr lang="en-US" err="1">
                <a:effectLst/>
                <a:latin typeface="Arial" panose="020B0604020202020204" pitchFamily="34" charset="0"/>
              </a:rPr>
              <a:t>inctae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verio</a:t>
            </a:r>
            <a:r>
              <a:rPr lang="en-US">
                <a:effectLst/>
                <a:latin typeface="Arial" panose="020B0604020202020204" pitchFamily="34" charset="0"/>
              </a:rPr>
              <a:t>. Qui num, </a:t>
            </a:r>
            <a:r>
              <a:rPr lang="en-US" err="1">
                <a:effectLst/>
                <a:latin typeface="Arial" panose="020B0604020202020204" pitchFamily="34" charset="0"/>
              </a:rPr>
              <a:t>officil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luptaer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eptusam</a:t>
            </a:r>
            <a:r>
              <a:rPr lang="en-US">
                <a:effectLst/>
                <a:latin typeface="Arial" panose="020B0604020202020204" pitchFamily="34" charset="0"/>
              </a:rPr>
              <a:t>. </a:t>
            </a:r>
            <a:r>
              <a:rPr lang="en-US" err="1">
                <a:effectLst/>
                <a:latin typeface="Arial" panose="020B0604020202020204" pitchFamily="34" charset="0"/>
              </a:rPr>
              <a:t>Onseque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explit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quaturios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aut</a:t>
            </a:r>
            <a:r>
              <a:rPr lang="en-US">
                <a:effectLst/>
                <a:latin typeface="Arial" panose="020B0604020202020204" pitchFamily="34" charset="0"/>
              </a:rPr>
              <a:t> et </a:t>
            </a:r>
            <a:r>
              <a:rPr lang="en-US" err="1">
                <a:effectLst/>
                <a:latin typeface="Arial" panose="020B0604020202020204" pitchFamily="34" charset="0"/>
              </a:rPr>
              <a:t>liquae</a:t>
            </a:r>
            <a:r>
              <a:rPr lang="en-US">
                <a:effectLst/>
                <a:latin typeface="Arial" panose="020B0604020202020204" pitchFamily="34" charset="0"/>
              </a:rPr>
              <a:t>. Ra </a:t>
            </a:r>
            <a:r>
              <a:rPr lang="en-US" err="1">
                <a:effectLst/>
                <a:latin typeface="Arial" panose="020B0604020202020204" pitchFamily="34" charset="0"/>
              </a:rPr>
              <a:t>sundam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sa</a:t>
            </a:r>
            <a:r>
              <a:rPr lang="en-US">
                <a:effectLst/>
                <a:latin typeface="Arial" panose="020B0604020202020204" pitchFamily="34" charset="0"/>
              </a:rPr>
              <a:t> des </a:t>
            </a:r>
            <a:r>
              <a:rPr lang="en-US" err="1">
                <a:effectLst/>
                <a:latin typeface="Arial" panose="020B0604020202020204" pitchFamily="34" charset="0"/>
              </a:rPr>
              <a:t>dolorem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oluptaspis</a:t>
            </a:r>
            <a:r>
              <a:rPr lang="en-US">
                <a:effectLst/>
                <a:latin typeface="Arial" panose="020B0604020202020204" pitchFamily="34" charset="0"/>
              </a:rPr>
              <a:t> estrum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il </a:t>
            </a:r>
            <a:r>
              <a:rPr lang="en-US" err="1">
                <a:effectLst/>
                <a:latin typeface="Arial" panose="020B0604020202020204" pitchFamily="34" charset="0"/>
              </a:rPr>
              <a:t>inctae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verio</a:t>
            </a:r>
            <a:r>
              <a:rPr lang="en-US">
                <a:effectLst/>
                <a:latin typeface="Arial" panose="020B0604020202020204" pitchFamily="34" charset="0"/>
              </a:rPr>
              <a:t>. </a:t>
            </a:r>
            <a:r>
              <a:rPr lang="en-US" err="1">
                <a:effectLst/>
                <a:latin typeface="Arial" panose="020B0604020202020204" pitchFamily="34" charset="0"/>
              </a:rPr>
              <a:t>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quamenis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repra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nonsequ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odigeni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offic</a:t>
            </a:r>
            <a:r>
              <a:rPr lang="en-US">
                <a:effectLst/>
                <a:latin typeface="Arial" panose="020B0604020202020204" pitchFamily="34" charset="0"/>
              </a:rPr>
              <a:t> tor </a:t>
            </a:r>
            <a:r>
              <a:rPr lang="en-US" err="1">
                <a:effectLst/>
                <a:latin typeface="Arial" panose="020B0604020202020204" pitchFamily="34" charset="0"/>
              </a:rPr>
              <a:t>secum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quissit</a:t>
            </a:r>
            <a:r>
              <a:rPr lang="en-US">
                <a:effectLst/>
                <a:latin typeface="Arial" panose="020B0604020202020204" pitchFamily="34" charset="0"/>
              </a:rPr>
              <a:t> es </a:t>
            </a:r>
            <a:r>
              <a:rPr lang="en-US" err="1">
                <a:effectLst/>
                <a:latin typeface="Arial" panose="020B0604020202020204" pitchFamily="34" charset="0"/>
              </a:rPr>
              <a:t>enia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essinvelis</a:t>
            </a:r>
            <a:r>
              <a:rPr lang="en-US">
                <a:effectLst/>
                <a:latin typeface="Arial" panose="020B0604020202020204" pitchFamily="34" charset="0"/>
              </a:rPr>
              <a:t>. </a:t>
            </a:r>
            <a:r>
              <a:rPr lang="en-US" err="1">
                <a:effectLst/>
                <a:latin typeface="Arial" panose="020B0604020202020204" pitchFamily="34" charset="0"/>
              </a:rPr>
              <a:t>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quamenis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repra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nonsequ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odigeni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offic</a:t>
            </a:r>
            <a:r>
              <a:rPr lang="en-US">
                <a:effectLst/>
                <a:latin typeface="Arial" panose="020B0604020202020204" pitchFamily="34" charset="0"/>
              </a:rPr>
              <a:t> tor </a:t>
            </a:r>
            <a:r>
              <a:rPr lang="en-US" err="1">
                <a:effectLst/>
                <a:latin typeface="Arial" panose="020B0604020202020204" pitchFamily="34" charset="0"/>
              </a:rPr>
              <a:t>secum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quissit</a:t>
            </a:r>
            <a:r>
              <a:rPr lang="en-US">
                <a:effectLst/>
                <a:latin typeface="Arial" panose="020B0604020202020204" pitchFamily="34" charset="0"/>
              </a:rPr>
              <a:t> es </a:t>
            </a:r>
            <a:r>
              <a:rPr lang="en-US" err="1">
                <a:effectLst/>
                <a:latin typeface="Arial" panose="020B0604020202020204" pitchFamily="34" charset="0"/>
              </a:rPr>
              <a:t>enia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essinvelis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moluptatur</a:t>
            </a:r>
            <a:r>
              <a:rPr lang="en-US">
                <a:effectLst/>
                <a:latin typeface="Arial" panose="020B0604020202020204" pitchFamily="34" charset="0"/>
              </a:rPr>
              <a:t>? Ra </a:t>
            </a:r>
            <a:r>
              <a:rPr lang="en-US" err="1">
                <a:effectLst/>
                <a:latin typeface="Arial" panose="020B0604020202020204" pitchFamily="34" charset="0"/>
              </a:rPr>
              <a:t>sundam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sa</a:t>
            </a:r>
            <a:r>
              <a:rPr lang="en-US">
                <a:effectLst/>
                <a:latin typeface="Arial" panose="020B0604020202020204" pitchFamily="34" charset="0"/>
              </a:rPr>
              <a:t> des </a:t>
            </a:r>
            <a:r>
              <a:rPr lang="en-US" err="1">
                <a:effectLst/>
                <a:latin typeface="Arial" panose="020B0604020202020204" pitchFamily="34" charset="0"/>
              </a:rPr>
              <a:t>dolorem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oluptaspis</a:t>
            </a:r>
            <a:r>
              <a:rPr lang="en-US">
                <a:effectLst/>
                <a:latin typeface="Arial" panose="020B0604020202020204" pitchFamily="34" charset="0"/>
              </a:rPr>
              <a:t> estrum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il </a:t>
            </a:r>
            <a:r>
              <a:rPr lang="en-US" err="1">
                <a:effectLst/>
                <a:latin typeface="Arial" panose="020B0604020202020204" pitchFamily="34" charset="0"/>
              </a:rPr>
              <a:t>inctae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verio</a:t>
            </a:r>
            <a:r>
              <a:rPr lang="en-US">
                <a:effectLst/>
                <a:latin typeface="Arial" panose="020B0604020202020204" pitchFamily="34" charset="0"/>
              </a:rPr>
              <a:t>. Qui num, </a:t>
            </a:r>
            <a:r>
              <a:rPr lang="en-US" err="1">
                <a:effectLst/>
                <a:latin typeface="Arial" panose="020B0604020202020204" pitchFamily="34" charset="0"/>
              </a:rPr>
              <a:t>officil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luptaer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eptusam</a:t>
            </a:r>
            <a:r>
              <a:rPr lang="en-US">
                <a:effectLst/>
                <a:latin typeface="Arial" panose="020B0604020202020204" pitchFamily="34" charset="0"/>
              </a:rPr>
              <a:t>. </a:t>
            </a:r>
            <a:r>
              <a:rPr lang="en-US" err="1">
                <a:effectLst/>
                <a:latin typeface="Arial" panose="020B0604020202020204" pitchFamily="34" charset="0"/>
              </a:rPr>
              <a:t>Onseque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explit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quaturios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aut</a:t>
            </a:r>
            <a:r>
              <a:rPr lang="en-US">
                <a:effectLst/>
                <a:latin typeface="Arial" panose="020B0604020202020204" pitchFamily="34" charset="0"/>
              </a:rPr>
              <a:t> et </a:t>
            </a:r>
            <a:r>
              <a:rPr lang="en-US" err="1">
                <a:effectLst/>
                <a:latin typeface="Arial" panose="020B0604020202020204" pitchFamily="34" charset="0"/>
              </a:rPr>
              <a:t>liquae</a:t>
            </a:r>
            <a:r>
              <a:rPr lang="en-US">
                <a:effectLst/>
                <a:latin typeface="Arial" panose="020B0604020202020204" pitchFamily="34" charset="0"/>
              </a:rPr>
              <a:t>. Ra </a:t>
            </a:r>
            <a:r>
              <a:rPr lang="en-US" err="1">
                <a:effectLst/>
                <a:latin typeface="Arial" panose="020B0604020202020204" pitchFamily="34" charset="0"/>
              </a:rPr>
              <a:t>sundam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sa</a:t>
            </a:r>
            <a:r>
              <a:rPr lang="en-US">
                <a:effectLst/>
                <a:latin typeface="Arial" panose="020B0604020202020204" pitchFamily="34" charset="0"/>
              </a:rPr>
              <a:t> des </a:t>
            </a:r>
            <a:r>
              <a:rPr lang="en-US" err="1">
                <a:effectLst/>
                <a:latin typeface="Arial" panose="020B0604020202020204" pitchFamily="34" charset="0"/>
              </a:rPr>
              <a:t>dolorem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oluptaspis</a:t>
            </a:r>
            <a:r>
              <a:rPr lang="en-US">
                <a:effectLst/>
                <a:latin typeface="Arial" panose="020B0604020202020204" pitchFamily="34" charset="0"/>
              </a:rPr>
              <a:t> estrum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il </a:t>
            </a:r>
            <a:r>
              <a:rPr lang="en-US" err="1">
                <a:effectLst/>
                <a:latin typeface="Arial" panose="020B0604020202020204" pitchFamily="34" charset="0"/>
              </a:rPr>
              <a:t>inctae</a:t>
            </a:r>
            <a:r>
              <a:rPr lang="en-US">
                <a:effectLst/>
                <a:latin typeface="Arial" panose="020B0604020202020204" pitchFamily="34" charset="0"/>
              </a:rPr>
              <a:t>. Qui num, </a:t>
            </a:r>
            <a:r>
              <a:rPr lang="en-US" err="1">
                <a:effectLst/>
                <a:latin typeface="Arial" panose="020B0604020202020204" pitchFamily="34" charset="0"/>
              </a:rPr>
              <a:t>officil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luptaer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eptusam</a:t>
            </a:r>
            <a:r>
              <a:rPr lang="en-US">
                <a:effectLst/>
                <a:latin typeface="Arial" panose="020B0604020202020204" pitchFamily="34" charset="0"/>
              </a:rPr>
              <a:t>. </a:t>
            </a:r>
            <a:r>
              <a:rPr lang="en-US" err="1">
                <a:effectLst/>
                <a:latin typeface="Arial" panose="020B0604020202020204" pitchFamily="34" charset="0"/>
              </a:rPr>
              <a:t>Onseque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explit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quaturios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aut</a:t>
            </a:r>
            <a:r>
              <a:rPr lang="en-US">
                <a:effectLst/>
                <a:latin typeface="Arial" panose="020B0604020202020204" pitchFamily="34" charset="0"/>
              </a:rPr>
              <a:t> et </a:t>
            </a:r>
            <a:r>
              <a:rPr lang="en-US" err="1">
                <a:effectLst/>
                <a:latin typeface="Arial" panose="020B0604020202020204" pitchFamily="34" charset="0"/>
              </a:rPr>
              <a:t>liquae</a:t>
            </a:r>
            <a:r>
              <a:rPr lang="en-US">
                <a:effectLst/>
                <a:latin typeface="Arial" panose="020B0604020202020204" pitchFamily="34" charset="0"/>
              </a:rPr>
              <a:t>. Ra </a:t>
            </a:r>
            <a:r>
              <a:rPr lang="en-US" err="1">
                <a:effectLst/>
                <a:latin typeface="Arial" panose="020B0604020202020204" pitchFamily="34" charset="0"/>
              </a:rPr>
              <a:t>sundam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sa</a:t>
            </a:r>
            <a:r>
              <a:rPr lang="en-US">
                <a:effectLst/>
                <a:latin typeface="Arial" panose="020B0604020202020204" pitchFamily="34" charset="0"/>
              </a:rPr>
              <a:t> des </a:t>
            </a:r>
            <a:r>
              <a:rPr lang="en-US" err="1">
                <a:effectLst/>
                <a:latin typeface="Arial" panose="020B0604020202020204" pitchFamily="34" charset="0"/>
              </a:rPr>
              <a:t>dolorem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oluptaspis</a:t>
            </a:r>
            <a:r>
              <a:rPr lang="en-US">
                <a:effectLst/>
                <a:latin typeface="Arial" panose="020B0604020202020204" pitchFamily="34" charset="0"/>
              </a:rPr>
              <a:t> estrum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il </a:t>
            </a:r>
            <a:r>
              <a:rPr lang="en-US" err="1">
                <a:effectLst/>
                <a:latin typeface="Arial" panose="020B0604020202020204" pitchFamily="34" charset="0"/>
              </a:rPr>
              <a:t>inctae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verio</a:t>
            </a:r>
            <a:r>
              <a:rPr lang="en-US">
                <a:effectLst/>
                <a:latin typeface="Arial" panose="020B0604020202020204" pitchFamily="34" charset="0"/>
              </a:rPr>
              <a:t>. </a:t>
            </a:r>
            <a:r>
              <a:rPr lang="en-US" err="1">
                <a:effectLst/>
                <a:latin typeface="Arial" panose="020B0604020202020204" pitchFamily="34" charset="0"/>
              </a:rPr>
              <a:t>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quamenis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repra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nonsequ</a:t>
            </a:r>
            <a:r>
              <a:rPr lang="en-US"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B8C439BE-6697-D49E-7B0A-D12BCAA596D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1054874" y="2163063"/>
            <a:ext cx="3479026" cy="686708"/>
          </a:xfrm>
        </p:spPr>
        <p:txBody>
          <a:bodyPr>
            <a:noAutofit/>
          </a:bodyPr>
          <a:lstStyle>
            <a:lvl1pPr marL="0" indent="0">
              <a:buNone/>
              <a:defRPr sz="45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Subject Title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2020CCB0-4E9C-43B3-A21E-530D20BECDD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1054873" y="3393533"/>
            <a:ext cx="3466327" cy="111392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diam, in dictum diam </a:t>
            </a:r>
            <a:r>
              <a:rPr lang="en-US" err="1">
                <a:effectLst/>
                <a:latin typeface="Arial" panose="020B0604020202020204" pitchFamily="34" charset="0"/>
              </a:rPr>
              <a:t>porttitor</a:t>
            </a:r>
            <a:r>
              <a:rPr lang="en-US">
                <a:effectLst/>
                <a:latin typeface="Arial" panose="020B0604020202020204" pitchFamily="34" charset="0"/>
              </a:rPr>
              <a:t> vitae. Mauris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hendrerit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1A23E34A-FF09-D667-0D55-D3458A2576B3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54874" y="2712438"/>
            <a:ext cx="3461746" cy="686708"/>
          </a:xfrm>
        </p:spPr>
        <p:txBody>
          <a:bodyPr>
            <a:noAutofit/>
          </a:bodyPr>
          <a:lstStyle>
            <a:lvl1pPr marL="0" indent="0">
              <a:buNone/>
              <a:defRPr sz="4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</p:spTree>
    <p:extLst>
      <p:ext uri="{BB962C8B-B14F-4D97-AF65-F5344CB8AC3E}">
        <p14:creationId xmlns:p14="http://schemas.microsoft.com/office/powerpoint/2010/main" val="1532900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Photo Slide 4">
    <p:bg>
      <p:bgPr>
        <a:gradFill>
          <a:gsLst>
            <a:gs pos="52000">
              <a:srgbClr val="263765"/>
            </a:gs>
            <a:gs pos="100000">
              <a:srgbClr val="0061A8"/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5">
            <a:extLst>
              <a:ext uri="{FF2B5EF4-FFF2-40B4-BE49-F238E27FC236}">
                <a16:creationId xmlns:a16="http://schemas.microsoft.com/office/drawing/2014/main" id="{AA86DE54-320F-5C58-02D6-09F7DFFD22F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 rot="5400000">
            <a:off x="-1399691" y="1917831"/>
            <a:ext cx="3406297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924EC1F-B5C8-02C4-D18F-4C9202CA7747}"/>
              </a:ext>
            </a:extLst>
          </p:cNvPr>
          <p:cNvCxnSpPr>
            <a:cxnSpLocks/>
          </p:cNvCxnSpPr>
          <p:nvPr userDrawn="1"/>
        </p:nvCxnSpPr>
        <p:spPr>
          <a:xfrm>
            <a:off x="591414" y="420684"/>
            <a:ext cx="0" cy="6003363"/>
          </a:xfrm>
          <a:prstGeom prst="line">
            <a:avLst/>
          </a:prstGeom>
          <a:ln w="31750">
            <a:gradFill>
              <a:gsLst>
                <a:gs pos="100000">
                  <a:srgbClr val="00A6DE">
                    <a:alpha val="0"/>
                  </a:srgbClr>
                </a:gs>
                <a:gs pos="71000">
                  <a:srgbClr val="00A6DE"/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Icon&#10;&#10;AI-generated content may be incorrect.">
            <a:extLst>
              <a:ext uri="{FF2B5EF4-FFF2-40B4-BE49-F238E27FC236}">
                <a16:creationId xmlns:a16="http://schemas.microsoft.com/office/drawing/2014/main" id="{CE12C5DA-EDCB-B01C-9C5B-B4C783F7082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6073" b="68690"/>
          <a:stretch/>
        </p:blipFill>
        <p:spPr>
          <a:xfrm>
            <a:off x="3237875" y="201425"/>
            <a:ext cx="8954125" cy="6656575"/>
          </a:xfrm>
          <a:prstGeom prst="rect">
            <a:avLst/>
          </a:prstGeom>
        </p:spPr>
      </p:pic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C094FC2A-8661-0AF3-7067-A31838449ADF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080271" y="1625618"/>
            <a:ext cx="5299903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sp>
        <p:nvSpPr>
          <p:cNvPr id="14" name="Text Placeholder 16">
            <a:extLst>
              <a:ext uri="{FF2B5EF4-FFF2-40B4-BE49-F238E27FC236}">
                <a16:creationId xmlns:a16="http://schemas.microsoft.com/office/drawing/2014/main" id="{59D3B852-4875-A817-0894-1A08FC8FB450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1080271" y="1848314"/>
            <a:ext cx="5299902" cy="353291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Text Header Goes Here</a:t>
            </a:r>
          </a:p>
        </p:txBody>
      </p:sp>
      <p:sp>
        <p:nvSpPr>
          <p:cNvPr id="15" name="Text Placeholder 16">
            <a:extLst>
              <a:ext uri="{FF2B5EF4-FFF2-40B4-BE49-F238E27FC236}">
                <a16:creationId xmlns:a16="http://schemas.microsoft.com/office/drawing/2014/main" id="{A071903F-BE8A-2C45-2578-A4B62000C418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1080271" y="2305514"/>
            <a:ext cx="5306879" cy="2235664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err="1">
                <a:effectLst/>
                <a:latin typeface="Arial" panose="020B0604020202020204" pitchFamily="34" charset="0"/>
              </a:rPr>
              <a:t>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quamenis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repra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nonsequ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odigeni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offic</a:t>
            </a:r>
            <a:r>
              <a:rPr lang="en-US">
                <a:effectLst/>
                <a:latin typeface="Arial" panose="020B0604020202020204" pitchFamily="34" charset="0"/>
              </a:rPr>
              <a:t> tor </a:t>
            </a:r>
            <a:r>
              <a:rPr lang="en-US" err="1">
                <a:effectLst/>
                <a:latin typeface="Arial" panose="020B0604020202020204" pitchFamily="34" charset="0"/>
              </a:rPr>
              <a:t>secum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quissit</a:t>
            </a:r>
            <a:r>
              <a:rPr lang="en-US">
                <a:effectLst/>
                <a:latin typeface="Arial" panose="020B0604020202020204" pitchFamily="34" charset="0"/>
              </a:rPr>
              <a:t> es </a:t>
            </a:r>
            <a:r>
              <a:rPr lang="en-US" err="1">
                <a:effectLst/>
                <a:latin typeface="Arial" panose="020B0604020202020204" pitchFamily="34" charset="0"/>
              </a:rPr>
              <a:t>enia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essinvelis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moluptatur</a:t>
            </a:r>
            <a:r>
              <a:rPr lang="en-US">
                <a:effectLst/>
                <a:latin typeface="Arial" panose="020B0604020202020204" pitchFamily="34" charset="0"/>
              </a:rPr>
              <a:t>? Ra </a:t>
            </a:r>
            <a:r>
              <a:rPr lang="en-US" err="1">
                <a:effectLst/>
                <a:latin typeface="Arial" panose="020B0604020202020204" pitchFamily="34" charset="0"/>
              </a:rPr>
              <a:t>sundam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sa</a:t>
            </a:r>
            <a:r>
              <a:rPr lang="en-US">
                <a:effectLst/>
                <a:latin typeface="Arial" panose="020B0604020202020204" pitchFamily="34" charset="0"/>
              </a:rPr>
              <a:t> des </a:t>
            </a:r>
            <a:r>
              <a:rPr lang="en-US" err="1">
                <a:effectLst/>
                <a:latin typeface="Arial" panose="020B0604020202020204" pitchFamily="34" charset="0"/>
              </a:rPr>
              <a:t>dolorem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oluptaspis</a:t>
            </a:r>
            <a:r>
              <a:rPr lang="en-US">
                <a:effectLst/>
                <a:latin typeface="Arial" panose="020B0604020202020204" pitchFamily="34" charset="0"/>
              </a:rPr>
              <a:t> estrum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il </a:t>
            </a:r>
            <a:r>
              <a:rPr lang="en-US" err="1">
                <a:effectLst/>
                <a:latin typeface="Arial" panose="020B0604020202020204" pitchFamily="34" charset="0"/>
              </a:rPr>
              <a:t>inctae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verio</a:t>
            </a:r>
            <a:r>
              <a:rPr lang="en-US">
                <a:effectLst/>
                <a:latin typeface="Arial" panose="020B0604020202020204" pitchFamily="34" charset="0"/>
              </a:rPr>
              <a:t>. Qui num, </a:t>
            </a:r>
            <a:r>
              <a:rPr lang="en-US" err="1">
                <a:effectLst/>
                <a:latin typeface="Arial" panose="020B0604020202020204" pitchFamily="34" charset="0"/>
              </a:rPr>
              <a:t>officil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luptaer</a:t>
            </a:r>
            <a:r>
              <a:rPr lang="en-US">
                <a:effectLst/>
                <a:latin typeface="Arial" panose="020B0604020202020204" pitchFamily="34" charset="0"/>
              </a:rPr>
              <a:t>. </a:t>
            </a:r>
            <a:r>
              <a:rPr lang="en-US" err="1">
                <a:effectLst/>
                <a:latin typeface="Arial" panose="020B0604020202020204" pitchFamily="34" charset="0"/>
              </a:rPr>
              <a:t>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quamenis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repra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nonsequ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odigeni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offic</a:t>
            </a:r>
            <a:r>
              <a:rPr lang="en-US">
                <a:effectLst/>
                <a:latin typeface="Arial" panose="020B0604020202020204" pitchFamily="34" charset="0"/>
              </a:rPr>
              <a:t> tor </a:t>
            </a:r>
            <a:r>
              <a:rPr lang="en-US" err="1">
                <a:effectLst/>
                <a:latin typeface="Arial" panose="020B0604020202020204" pitchFamily="34" charset="0"/>
              </a:rPr>
              <a:t>secum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quissit</a:t>
            </a:r>
            <a:r>
              <a:rPr lang="en-US">
                <a:effectLst/>
                <a:latin typeface="Arial" panose="020B0604020202020204" pitchFamily="34" charset="0"/>
              </a:rPr>
              <a:t> es </a:t>
            </a:r>
            <a:r>
              <a:rPr lang="en-US" err="1">
                <a:effectLst/>
                <a:latin typeface="Arial" panose="020B0604020202020204" pitchFamily="34" charset="0"/>
              </a:rPr>
              <a:t>enia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essinvelis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moluptatur</a:t>
            </a:r>
            <a:r>
              <a:rPr lang="en-US">
                <a:effectLst/>
                <a:latin typeface="Arial" panose="020B0604020202020204" pitchFamily="34" charset="0"/>
              </a:rPr>
              <a:t>? 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Dui diam. </a:t>
            </a:r>
            <a:r>
              <a:rPr lang="en-US" err="1">
                <a:effectLst/>
                <a:latin typeface="Arial" panose="020B0604020202020204" pitchFamily="34" charset="0"/>
              </a:rPr>
              <a:t>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quamenis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repra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nonsequ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odigeni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offic</a:t>
            </a:r>
            <a:r>
              <a:rPr lang="en-US">
                <a:effectLst/>
                <a:latin typeface="Arial" panose="020B0604020202020204" pitchFamily="34" charset="0"/>
              </a:rPr>
              <a:t> tor </a:t>
            </a:r>
            <a:r>
              <a:rPr lang="en-US" err="1">
                <a:effectLst/>
                <a:latin typeface="Arial" panose="020B0604020202020204" pitchFamily="34" charset="0"/>
              </a:rPr>
              <a:t>secum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quissit</a:t>
            </a:r>
            <a:r>
              <a:rPr lang="en-US">
                <a:effectLst/>
                <a:latin typeface="Arial" panose="020B0604020202020204" pitchFamily="34" charset="0"/>
              </a:rPr>
              <a:t> es </a:t>
            </a:r>
            <a:r>
              <a:rPr lang="en-US" err="1">
                <a:effectLst/>
                <a:latin typeface="Arial" panose="020B0604020202020204" pitchFamily="34" charset="0"/>
              </a:rPr>
              <a:t>enia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essinvelis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moluptatur</a:t>
            </a:r>
            <a:r>
              <a:rPr lang="en-US">
                <a:effectLst/>
                <a:latin typeface="Arial" panose="020B0604020202020204" pitchFamily="34" charset="0"/>
              </a:rPr>
              <a:t>? Ra </a:t>
            </a:r>
            <a:r>
              <a:rPr lang="en-US" err="1">
                <a:effectLst/>
                <a:latin typeface="Arial" panose="020B0604020202020204" pitchFamily="34" charset="0"/>
              </a:rPr>
              <a:t>sundam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sa</a:t>
            </a:r>
            <a:r>
              <a:rPr lang="en-US">
                <a:effectLst/>
                <a:latin typeface="Arial" panose="020B0604020202020204" pitchFamily="34" charset="0"/>
              </a:rPr>
              <a:t> des </a:t>
            </a:r>
            <a:r>
              <a:rPr lang="en-US" err="1">
                <a:effectLst/>
                <a:latin typeface="Arial" panose="020B0604020202020204" pitchFamily="34" charset="0"/>
              </a:rPr>
              <a:t>dolorem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oluptaspis</a:t>
            </a:r>
            <a:r>
              <a:rPr lang="en-US">
                <a:effectLst/>
                <a:latin typeface="Arial" panose="020B0604020202020204" pitchFamily="34" charset="0"/>
              </a:rPr>
              <a:t> estrum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il </a:t>
            </a:r>
            <a:r>
              <a:rPr lang="en-US" err="1">
                <a:effectLst/>
                <a:latin typeface="Arial" panose="020B0604020202020204" pitchFamily="34" charset="0"/>
              </a:rPr>
              <a:t>inctae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verio</a:t>
            </a:r>
            <a:r>
              <a:rPr lang="en-US">
                <a:effectLst/>
                <a:latin typeface="Arial" panose="020B0604020202020204" pitchFamily="34" charset="0"/>
              </a:rPr>
              <a:t>. Qui num, </a:t>
            </a:r>
            <a:r>
              <a:rPr lang="en-US" err="1">
                <a:effectLst/>
                <a:latin typeface="Arial" panose="020B0604020202020204" pitchFamily="34" charset="0"/>
              </a:rPr>
              <a:t>officil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luptaer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eptusam</a:t>
            </a:r>
            <a:r>
              <a:rPr lang="en-US">
                <a:effectLst/>
                <a:latin typeface="Arial" panose="020B0604020202020204" pitchFamily="34" charset="0"/>
              </a:rPr>
              <a:t>. </a:t>
            </a:r>
            <a:r>
              <a:rPr lang="en-US" err="1">
                <a:effectLst/>
                <a:latin typeface="Arial" panose="020B0604020202020204" pitchFamily="34" charset="0"/>
              </a:rPr>
              <a:t>Onseque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explit</a:t>
            </a:r>
            <a:r>
              <a:rPr lang="en-US">
                <a:effectLst/>
                <a:latin typeface="Arial" panose="020B0604020202020204" pitchFamily="34" charset="0"/>
              </a:rPr>
              <a:t>. Qui num, </a:t>
            </a:r>
            <a:r>
              <a:rPr lang="en-US" err="1">
                <a:effectLst/>
                <a:latin typeface="Arial" panose="020B0604020202020204" pitchFamily="34" charset="0"/>
              </a:rPr>
              <a:t>officil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luptaer</a:t>
            </a:r>
            <a:r>
              <a:rPr lang="en-US">
                <a:effectLst/>
                <a:latin typeface="Arial" panose="020B0604020202020204" pitchFamily="34" charset="0"/>
              </a:rPr>
              <a:t>. </a:t>
            </a:r>
            <a:r>
              <a:rPr lang="en-US" err="1">
                <a:effectLst/>
                <a:latin typeface="Arial" panose="020B0604020202020204" pitchFamily="34" charset="0"/>
              </a:rPr>
              <a:t>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quamenis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repra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nonsequ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odigeni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offic</a:t>
            </a:r>
            <a:r>
              <a:rPr lang="en-US">
                <a:effectLst/>
                <a:latin typeface="Arial" panose="020B0604020202020204" pitchFamily="34" charset="0"/>
              </a:rPr>
              <a:t> tor </a:t>
            </a:r>
            <a:r>
              <a:rPr lang="en-US" err="1">
                <a:effectLst/>
                <a:latin typeface="Arial" panose="020B0604020202020204" pitchFamily="34" charset="0"/>
              </a:rPr>
              <a:t>secum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quissit</a:t>
            </a:r>
            <a:r>
              <a:rPr lang="en-US">
                <a:effectLst/>
                <a:latin typeface="Arial" panose="020B0604020202020204" pitchFamily="34" charset="0"/>
              </a:rPr>
              <a:t> es </a:t>
            </a:r>
            <a:r>
              <a:rPr lang="en-US" err="1">
                <a:effectLst/>
                <a:latin typeface="Arial" panose="020B0604020202020204" pitchFamily="34" charset="0"/>
              </a:rPr>
              <a:t>enia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eum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essinvelis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moluptatur</a:t>
            </a:r>
            <a:r>
              <a:rPr lang="en-US">
                <a:effectLst/>
                <a:latin typeface="Arial" panose="020B0604020202020204" pitchFamily="34" charset="0"/>
              </a:rPr>
              <a:t>? </a:t>
            </a:r>
          </a:p>
        </p:txBody>
      </p:sp>
      <p:sp>
        <p:nvSpPr>
          <p:cNvPr id="21" name="Text Placeholder 16">
            <a:extLst>
              <a:ext uri="{FF2B5EF4-FFF2-40B4-BE49-F238E27FC236}">
                <a16:creationId xmlns:a16="http://schemas.microsoft.com/office/drawing/2014/main" id="{4458A78A-06FD-1ADC-CD5F-6B6473084E7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080271" y="4573159"/>
            <a:ext cx="5302160" cy="1057157"/>
          </a:xfrm>
        </p:spPr>
        <p:txBody>
          <a:bodyPr>
            <a:noAutofit/>
          </a:bodyPr>
          <a:lstStyle>
            <a:lvl1pPr marL="179388" indent="-179388">
              <a:buFont typeface="Arial" panose="020B0604020202020204" pitchFamily="34" charset="0"/>
              <a:buChar char="•"/>
              <a:tabLst/>
              <a:defRPr sz="15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In dictum diam </a:t>
            </a:r>
            <a:r>
              <a:rPr lang="en-US" err="1">
                <a:effectLst/>
                <a:latin typeface="Arial" panose="020B0604020202020204" pitchFamily="34" charset="0"/>
              </a:rPr>
              <a:t>porttitor</a:t>
            </a:r>
            <a:r>
              <a:rPr lang="en-US">
                <a:effectLst/>
                <a:latin typeface="Arial" panose="020B0604020202020204" pitchFamily="34" charset="0"/>
              </a:rPr>
              <a:t> vitae. </a:t>
            </a:r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371BC087-670A-BC32-380D-2F12953D6F30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6777720" y="1094839"/>
            <a:ext cx="4668323" cy="4668323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anchor="ctr"/>
          <a:lstStyle>
            <a:lvl1pPr marL="0" indent="0" algn="ctr">
              <a:buNone/>
              <a:defRPr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635BA1-D68F-55A8-3CD0-67481C414E73}"/>
              </a:ext>
            </a:extLst>
          </p:cNvPr>
          <p:cNvSpPr txBox="1"/>
          <p:nvPr userDrawn="1"/>
        </p:nvSpPr>
        <p:spPr>
          <a:xfrm>
            <a:off x="27710" y="6151418"/>
            <a:ext cx="54032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5A6537DD-D9D9-FE42-A788-1E00199B8A7D}" type="slidenum">
              <a:rPr lang="en-US" sz="1300" smtClean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pPr algn="ctr"/>
              <a:t>‹#›</a:t>
            </a:fld>
            <a:endParaRPr lang="en-US" sz="1300">
              <a:solidFill>
                <a:schemeClr val="bg1"/>
              </a:solidFill>
            </a:endParaRPr>
          </a:p>
        </p:txBody>
      </p:sp>
      <p:sp>
        <p:nvSpPr>
          <p:cNvPr id="5" name="Text Placeholder 16">
            <a:extLst>
              <a:ext uri="{FF2B5EF4-FFF2-40B4-BE49-F238E27FC236}">
                <a16:creationId xmlns:a16="http://schemas.microsoft.com/office/drawing/2014/main" id="{73A137A7-9FF7-8942-CD80-B80A4F2D9AB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01756" y="346642"/>
            <a:ext cx="2773651" cy="331304"/>
          </a:xfrm>
        </p:spPr>
        <p:txBody>
          <a:bodyPr>
            <a:noAutofit/>
          </a:bodyPr>
          <a:lstStyle>
            <a:lvl1pPr marL="0" indent="0">
              <a:buNone/>
              <a:defRPr sz="25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Slide Title</a:t>
            </a:r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BE724DE7-2312-007F-D80D-EA8F5F08572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1756" y="716532"/>
            <a:ext cx="2763377" cy="331304"/>
          </a:xfrm>
        </p:spPr>
        <p:txBody>
          <a:bodyPr>
            <a:noAutofit/>
          </a:bodyPr>
          <a:lstStyle>
            <a:lvl1pPr marL="0" indent="0">
              <a:buNone/>
              <a:defRPr sz="2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</p:spTree>
    <p:extLst>
      <p:ext uri="{BB962C8B-B14F-4D97-AF65-F5344CB8AC3E}">
        <p14:creationId xmlns:p14="http://schemas.microsoft.com/office/powerpoint/2010/main" val="3794923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Slide 1">
    <p:bg>
      <p:bgPr>
        <a:gradFill>
          <a:gsLst>
            <a:gs pos="53000">
              <a:srgbClr val="263765"/>
            </a:gs>
            <a:gs pos="100000">
              <a:srgbClr val="0061A8"/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5">
            <a:extLst>
              <a:ext uri="{FF2B5EF4-FFF2-40B4-BE49-F238E27FC236}">
                <a16:creationId xmlns:a16="http://schemas.microsoft.com/office/drawing/2014/main" id="{AA86DE54-320F-5C58-02D6-09F7DFFD22F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 rot="5400000">
            <a:off x="-1399691" y="1917831"/>
            <a:ext cx="3406297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924EC1F-B5C8-02C4-D18F-4C9202CA7747}"/>
              </a:ext>
            </a:extLst>
          </p:cNvPr>
          <p:cNvCxnSpPr>
            <a:cxnSpLocks/>
          </p:cNvCxnSpPr>
          <p:nvPr userDrawn="1"/>
        </p:nvCxnSpPr>
        <p:spPr>
          <a:xfrm>
            <a:off x="591414" y="420684"/>
            <a:ext cx="0" cy="6003363"/>
          </a:xfrm>
          <a:prstGeom prst="line">
            <a:avLst/>
          </a:prstGeom>
          <a:ln w="31750">
            <a:gradFill>
              <a:gsLst>
                <a:gs pos="100000">
                  <a:srgbClr val="00A6DE">
                    <a:alpha val="0"/>
                  </a:srgbClr>
                </a:gs>
                <a:gs pos="71000">
                  <a:srgbClr val="00A6DE"/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16">
            <a:extLst>
              <a:ext uri="{FF2B5EF4-FFF2-40B4-BE49-F238E27FC236}">
                <a16:creationId xmlns:a16="http://schemas.microsoft.com/office/drawing/2014/main" id="{59D3B852-4875-A817-0894-1A08FC8FB450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1080274" y="2424341"/>
            <a:ext cx="3461746" cy="686708"/>
          </a:xfrm>
        </p:spPr>
        <p:txBody>
          <a:bodyPr>
            <a:noAutofit/>
          </a:bodyPr>
          <a:lstStyle>
            <a:lvl1pPr marL="0" indent="0">
              <a:buNone/>
              <a:defRPr sz="50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Team Title</a:t>
            </a:r>
          </a:p>
        </p:txBody>
      </p:sp>
      <p:sp>
        <p:nvSpPr>
          <p:cNvPr id="15" name="Text Placeholder 16">
            <a:extLst>
              <a:ext uri="{FF2B5EF4-FFF2-40B4-BE49-F238E27FC236}">
                <a16:creationId xmlns:a16="http://schemas.microsoft.com/office/drawing/2014/main" id="{A071903F-BE8A-2C45-2578-A4B62000C418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1080273" y="3786827"/>
            <a:ext cx="3476174" cy="111392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diam, in dictum diam </a:t>
            </a:r>
            <a:r>
              <a:rPr lang="en-US" err="1">
                <a:effectLst/>
                <a:latin typeface="Arial" panose="020B0604020202020204" pitchFamily="34" charset="0"/>
              </a:rPr>
              <a:t>porttitor</a:t>
            </a:r>
            <a:r>
              <a:rPr lang="en-US">
                <a:effectLst/>
                <a:latin typeface="Arial" panose="020B0604020202020204" pitchFamily="34" charset="0"/>
              </a:rPr>
              <a:t> vitae. Mauris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hendrerit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F4A6D78A-9E6B-EF1B-BA69-05DDB33D351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80274" y="3044474"/>
            <a:ext cx="3461746" cy="686708"/>
          </a:xfrm>
        </p:spPr>
        <p:txBody>
          <a:bodyPr>
            <a:noAutofit/>
          </a:bodyPr>
          <a:lstStyle>
            <a:lvl1pPr marL="0" indent="0">
              <a:buNone/>
              <a:defRPr sz="50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  <p:sp>
        <p:nvSpPr>
          <p:cNvPr id="19" name="Picture Placeholder 20">
            <a:extLst>
              <a:ext uri="{FF2B5EF4-FFF2-40B4-BE49-F238E27FC236}">
                <a16:creationId xmlns:a16="http://schemas.microsoft.com/office/drawing/2014/main" id="{CBFE5F66-962C-B541-EF0A-B94C70E778B2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5743399" y="897252"/>
            <a:ext cx="1404327" cy="1404327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0806069D-7534-AAEC-8F48-0353E7D4D524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277724" y="1305983"/>
            <a:ext cx="1335024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Name</a:t>
            </a:r>
          </a:p>
        </p:txBody>
      </p:sp>
      <p:sp>
        <p:nvSpPr>
          <p:cNvPr id="24" name="Text Placeholder 16">
            <a:extLst>
              <a:ext uri="{FF2B5EF4-FFF2-40B4-BE49-F238E27FC236}">
                <a16:creationId xmlns:a16="http://schemas.microsoft.com/office/drawing/2014/main" id="{1B940605-4D73-3AD6-ED24-7114A60C0B2D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7277724" y="1560816"/>
            <a:ext cx="1335024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25" name="Text Placeholder 16">
            <a:extLst>
              <a:ext uri="{FF2B5EF4-FFF2-40B4-BE49-F238E27FC236}">
                <a16:creationId xmlns:a16="http://schemas.microsoft.com/office/drawing/2014/main" id="{917AB34A-DA55-1110-68D9-D3D6A61464C6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277724" y="1759436"/>
            <a:ext cx="1335024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Center</a:t>
            </a:r>
          </a:p>
        </p:txBody>
      </p:sp>
      <p:sp>
        <p:nvSpPr>
          <p:cNvPr id="26" name="Picture Placeholder 20">
            <a:extLst>
              <a:ext uri="{FF2B5EF4-FFF2-40B4-BE49-F238E27FC236}">
                <a16:creationId xmlns:a16="http://schemas.microsoft.com/office/drawing/2014/main" id="{267EB956-35D2-CA66-DD3A-55A8FD3B42DD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8911652" y="897252"/>
            <a:ext cx="1404327" cy="1404327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27" name="Text Placeholder 16">
            <a:extLst>
              <a:ext uri="{FF2B5EF4-FFF2-40B4-BE49-F238E27FC236}">
                <a16:creationId xmlns:a16="http://schemas.microsoft.com/office/drawing/2014/main" id="{0BDD4B6C-48CA-4E5D-BAF3-6525AB7DBC4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10445979" y="1305983"/>
            <a:ext cx="1332662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Name</a:t>
            </a:r>
          </a:p>
        </p:txBody>
      </p:sp>
      <p:sp>
        <p:nvSpPr>
          <p:cNvPr id="28" name="Text Placeholder 16">
            <a:extLst>
              <a:ext uri="{FF2B5EF4-FFF2-40B4-BE49-F238E27FC236}">
                <a16:creationId xmlns:a16="http://schemas.microsoft.com/office/drawing/2014/main" id="{FC939BB5-14CC-FFA0-5AF7-C0F87FA1B908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445979" y="1560816"/>
            <a:ext cx="1332662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29" name="Text Placeholder 16">
            <a:extLst>
              <a:ext uri="{FF2B5EF4-FFF2-40B4-BE49-F238E27FC236}">
                <a16:creationId xmlns:a16="http://schemas.microsoft.com/office/drawing/2014/main" id="{C9EB53E9-1C08-10BC-7982-9E40FE72065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0445979" y="1759436"/>
            <a:ext cx="1332662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Center</a:t>
            </a:r>
          </a:p>
        </p:txBody>
      </p:sp>
      <p:sp>
        <p:nvSpPr>
          <p:cNvPr id="30" name="Picture Placeholder 20">
            <a:extLst>
              <a:ext uri="{FF2B5EF4-FFF2-40B4-BE49-F238E27FC236}">
                <a16:creationId xmlns:a16="http://schemas.microsoft.com/office/drawing/2014/main" id="{B7D47362-C0E2-BAC6-F6F3-A848D10AD0AB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43399" y="2673836"/>
            <a:ext cx="1404327" cy="1404327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31" name="Text Placeholder 16">
            <a:extLst>
              <a:ext uri="{FF2B5EF4-FFF2-40B4-BE49-F238E27FC236}">
                <a16:creationId xmlns:a16="http://schemas.microsoft.com/office/drawing/2014/main" id="{A840C603-9437-5928-829A-8C221A8A2F1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277726" y="3082567"/>
            <a:ext cx="1335024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Name</a:t>
            </a:r>
          </a:p>
        </p:txBody>
      </p:sp>
      <p:sp>
        <p:nvSpPr>
          <p:cNvPr id="32" name="Text Placeholder 16">
            <a:extLst>
              <a:ext uri="{FF2B5EF4-FFF2-40B4-BE49-F238E27FC236}">
                <a16:creationId xmlns:a16="http://schemas.microsoft.com/office/drawing/2014/main" id="{5ACEEDCA-F92C-E045-58BF-C9BFFACA463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7277726" y="3337400"/>
            <a:ext cx="1335024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33" name="Text Placeholder 16">
            <a:extLst>
              <a:ext uri="{FF2B5EF4-FFF2-40B4-BE49-F238E27FC236}">
                <a16:creationId xmlns:a16="http://schemas.microsoft.com/office/drawing/2014/main" id="{B8415D9D-E55C-1539-A2BB-EDA6ACA883F7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7277726" y="3536020"/>
            <a:ext cx="1335024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Center</a:t>
            </a:r>
          </a:p>
        </p:txBody>
      </p:sp>
      <p:sp>
        <p:nvSpPr>
          <p:cNvPr id="34" name="Picture Placeholder 20">
            <a:extLst>
              <a:ext uri="{FF2B5EF4-FFF2-40B4-BE49-F238E27FC236}">
                <a16:creationId xmlns:a16="http://schemas.microsoft.com/office/drawing/2014/main" id="{53234553-1E1C-000B-4452-D72BCCF57104}"/>
              </a:ext>
            </a:extLst>
          </p:cNvPr>
          <p:cNvSpPr>
            <a:spLocks noGrp="1"/>
          </p:cNvSpPr>
          <p:nvPr>
            <p:ph type="pic" sz="quarter" idx="52" hasCustomPrompt="1"/>
          </p:nvPr>
        </p:nvSpPr>
        <p:spPr>
          <a:xfrm>
            <a:off x="8911652" y="2673836"/>
            <a:ext cx="1404327" cy="1404327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35" name="Text Placeholder 16">
            <a:extLst>
              <a:ext uri="{FF2B5EF4-FFF2-40B4-BE49-F238E27FC236}">
                <a16:creationId xmlns:a16="http://schemas.microsoft.com/office/drawing/2014/main" id="{96B49617-6E02-53C5-F2FA-3401C6C0770D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10445979" y="3082567"/>
            <a:ext cx="1332662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Name</a:t>
            </a:r>
          </a:p>
        </p:txBody>
      </p:sp>
      <p:sp>
        <p:nvSpPr>
          <p:cNvPr id="36" name="Text Placeholder 16">
            <a:extLst>
              <a:ext uri="{FF2B5EF4-FFF2-40B4-BE49-F238E27FC236}">
                <a16:creationId xmlns:a16="http://schemas.microsoft.com/office/drawing/2014/main" id="{DF9F8D02-5FAD-FBEB-9FCD-C5725CC25D13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0445979" y="3337400"/>
            <a:ext cx="1332662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37" name="Text Placeholder 16">
            <a:extLst>
              <a:ext uri="{FF2B5EF4-FFF2-40B4-BE49-F238E27FC236}">
                <a16:creationId xmlns:a16="http://schemas.microsoft.com/office/drawing/2014/main" id="{9FD7AC0E-A88F-29AA-C810-AFFE8F181000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10445979" y="3536020"/>
            <a:ext cx="1332662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Center</a:t>
            </a:r>
          </a:p>
        </p:txBody>
      </p:sp>
      <p:sp>
        <p:nvSpPr>
          <p:cNvPr id="38" name="Picture Placeholder 20">
            <a:extLst>
              <a:ext uri="{FF2B5EF4-FFF2-40B4-BE49-F238E27FC236}">
                <a16:creationId xmlns:a16="http://schemas.microsoft.com/office/drawing/2014/main" id="{7F8CE0DF-686B-B2B3-B7B0-84E5A9E6A76C}"/>
              </a:ext>
            </a:extLst>
          </p:cNvPr>
          <p:cNvSpPr>
            <a:spLocks noGrp="1"/>
          </p:cNvSpPr>
          <p:nvPr>
            <p:ph type="pic" sz="quarter" idx="56" hasCustomPrompt="1"/>
          </p:nvPr>
        </p:nvSpPr>
        <p:spPr>
          <a:xfrm>
            <a:off x="5743399" y="4471406"/>
            <a:ext cx="1404327" cy="1404327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39" name="Text Placeholder 16">
            <a:extLst>
              <a:ext uri="{FF2B5EF4-FFF2-40B4-BE49-F238E27FC236}">
                <a16:creationId xmlns:a16="http://schemas.microsoft.com/office/drawing/2014/main" id="{392C693C-1D7A-D5B2-F96D-3988DF5F3588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7277724" y="4880137"/>
            <a:ext cx="1335024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Name</a:t>
            </a:r>
          </a:p>
        </p:txBody>
      </p:sp>
      <p:sp>
        <p:nvSpPr>
          <p:cNvPr id="40" name="Text Placeholder 16">
            <a:extLst>
              <a:ext uri="{FF2B5EF4-FFF2-40B4-BE49-F238E27FC236}">
                <a16:creationId xmlns:a16="http://schemas.microsoft.com/office/drawing/2014/main" id="{8398C31C-3A04-B973-EBCF-6469A47EE252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7277724" y="5134970"/>
            <a:ext cx="1335024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41" name="Text Placeholder 16">
            <a:extLst>
              <a:ext uri="{FF2B5EF4-FFF2-40B4-BE49-F238E27FC236}">
                <a16:creationId xmlns:a16="http://schemas.microsoft.com/office/drawing/2014/main" id="{91308530-07BB-4ED6-D9C2-FFB15225D0E4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7277724" y="5333590"/>
            <a:ext cx="1335024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Center</a:t>
            </a:r>
          </a:p>
        </p:txBody>
      </p:sp>
      <p:sp>
        <p:nvSpPr>
          <p:cNvPr id="42" name="Picture Placeholder 20">
            <a:extLst>
              <a:ext uri="{FF2B5EF4-FFF2-40B4-BE49-F238E27FC236}">
                <a16:creationId xmlns:a16="http://schemas.microsoft.com/office/drawing/2014/main" id="{476BADF7-851D-0786-4021-44476710CAE0}"/>
              </a:ext>
            </a:extLst>
          </p:cNvPr>
          <p:cNvSpPr>
            <a:spLocks noGrp="1"/>
          </p:cNvSpPr>
          <p:nvPr>
            <p:ph type="pic" sz="quarter" idx="60" hasCustomPrompt="1"/>
          </p:nvPr>
        </p:nvSpPr>
        <p:spPr>
          <a:xfrm>
            <a:off x="8911652" y="4471406"/>
            <a:ext cx="1404327" cy="1404327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43" name="Text Placeholder 16">
            <a:extLst>
              <a:ext uri="{FF2B5EF4-FFF2-40B4-BE49-F238E27FC236}">
                <a16:creationId xmlns:a16="http://schemas.microsoft.com/office/drawing/2014/main" id="{A3733E4E-4543-85DC-36C3-49A9AAE9A028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10445979" y="4880137"/>
            <a:ext cx="1332662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Name</a:t>
            </a:r>
          </a:p>
        </p:txBody>
      </p:sp>
      <p:sp>
        <p:nvSpPr>
          <p:cNvPr id="44" name="Text Placeholder 16">
            <a:extLst>
              <a:ext uri="{FF2B5EF4-FFF2-40B4-BE49-F238E27FC236}">
                <a16:creationId xmlns:a16="http://schemas.microsoft.com/office/drawing/2014/main" id="{E359664C-CE97-4A5F-BD75-EAC9180F98A0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10445979" y="5134970"/>
            <a:ext cx="1332662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45" name="Text Placeholder 16">
            <a:extLst>
              <a:ext uri="{FF2B5EF4-FFF2-40B4-BE49-F238E27FC236}">
                <a16:creationId xmlns:a16="http://schemas.microsoft.com/office/drawing/2014/main" id="{9489A9ED-2FD7-EA9A-B21E-9F47E4FCCD11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10445979" y="5333590"/>
            <a:ext cx="1332662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Center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689C52-C0BB-8FBA-A603-173A34F901F1}"/>
              </a:ext>
            </a:extLst>
          </p:cNvPr>
          <p:cNvSpPr txBox="1"/>
          <p:nvPr userDrawn="1"/>
        </p:nvSpPr>
        <p:spPr>
          <a:xfrm>
            <a:off x="27710" y="6151418"/>
            <a:ext cx="54032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5A6537DD-D9D9-FE42-A788-1E00199B8A7D}" type="slidenum">
              <a:rPr lang="en-US" sz="1300" smtClean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pPr algn="ctr"/>
              <a:t>‹#›</a:t>
            </a:fld>
            <a:endParaRPr lang="en-US" sz="13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468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rganization Chart Slide 3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81B5F9F-1C9B-F9B3-7845-9F290A39DCFA}"/>
              </a:ext>
            </a:extLst>
          </p:cNvPr>
          <p:cNvSpPr/>
          <p:nvPr userDrawn="1"/>
        </p:nvSpPr>
        <p:spPr>
          <a:xfrm>
            <a:off x="1" y="0"/>
            <a:ext cx="12191999" cy="6858000"/>
          </a:xfrm>
          <a:prstGeom prst="rect">
            <a:avLst/>
          </a:prstGeom>
          <a:gradFill>
            <a:gsLst>
              <a:gs pos="26988">
                <a:srgbClr val="263765">
                  <a:alpha val="89824"/>
                </a:srgbClr>
              </a:gs>
              <a:gs pos="39000">
                <a:srgbClr val="263765"/>
              </a:gs>
              <a:gs pos="17000">
                <a:srgbClr val="263765">
                  <a:alpha val="35915"/>
                </a:srgbClr>
              </a:gs>
              <a:gs pos="4000">
                <a:srgbClr val="263765">
                  <a:lumMod val="0"/>
                  <a:lumOff val="100000"/>
                  <a:alpha val="28173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60C832-F155-2011-0360-3F14E97388B8}"/>
              </a:ext>
            </a:extLst>
          </p:cNvPr>
          <p:cNvSpPr/>
          <p:nvPr userDrawn="1"/>
        </p:nvSpPr>
        <p:spPr>
          <a:xfrm>
            <a:off x="1" y="0"/>
            <a:ext cx="12191999" cy="6858000"/>
          </a:xfrm>
          <a:prstGeom prst="rect">
            <a:avLst/>
          </a:prstGeom>
          <a:gradFill>
            <a:gsLst>
              <a:gs pos="76000">
                <a:srgbClr val="0061A8">
                  <a:alpha val="48335"/>
                </a:srgbClr>
              </a:gs>
              <a:gs pos="17000">
                <a:srgbClr val="0061A8">
                  <a:alpha val="0"/>
                </a:srgbClr>
              </a:gs>
              <a:gs pos="47000">
                <a:srgbClr val="0061A8">
                  <a:alpha val="0"/>
                </a:srgb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Placeholder 15">
            <a:extLst>
              <a:ext uri="{FF2B5EF4-FFF2-40B4-BE49-F238E27FC236}">
                <a16:creationId xmlns:a16="http://schemas.microsoft.com/office/drawing/2014/main" id="{AA86DE54-320F-5C58-02D6-09F7DFFD22F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 rot="5400000">
            <a:off x="-1399691" y="1917831"/>
            <a:ext cx="3406297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924EC1F-B5C8-02C4-D18F-4C9202CA7747}"/>
              </a:ext>
            </a:extLst>
          </p:cNvPr>
          <p:cNvCxnSpPr>
            <a:cxnSpLocks/>
          </p:cNvCxnSpPr>
          <p:nvPr userDrawn="1"/>
        </p:nvCxnSpPr>
        <p:spPr>
          <a:xfrm>
            <a:off x="591414" y="420684"/>
            <a:ext cx="0" cy="6003363"/>
          </a:xfrm>
          <a:prstGeom prst="line">
            <a:avLst/>
          </a:prstGeom>
          <a:ln w="31750">
            <a:gradFill>
              <a:gsLst>
                <a:gs pos="100000">
                  <a:srgbClr val="00A6DE">
                    <a:alpha val="0"/>
                  </a:srgbClr>
                </a:gs>
                <a:gs pos="71000">
                  <a:srgbClr val="00A6DE"/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3B23309-B7BF-9F70-9FBB-6F805425A760}"/>
              </a:ext>
            </a:extLst>
          </p:cNvPr>
          <p:cNvCxnSpPr>
            <a:cxnSpLocks/>
          </p:cNvCxnSpPr>
          <p:nvPr userDrawn="1"/>
        </p:nvCxnSpPr>
        <p:spPr>
          <a:xfrm>
            <a:off x="591414" y="420684"/>
            <a:ext cx="0" cy="6003363"/>
          </a:xfrm>
          <a:prstGeom prst="line">
            <a:avLst/>
          </a:prstGeom>
          <a:ln w="31750">
            <a:gradFill>
              <a:gsLst>
                <a:gs pos="100000">
                  <a:srgbClr val="00A6DE">
                    <a:alpha val="0"/>
                  </a:srgbClr>
                </a:gs>
                <a:gs pos="71000">
                  <a:srgbClr val="00A6DE"/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79997BA8-9CD1-CC1A-DAB5-6769C9F60D58}"/>
              </a:ext>
            </a:extLst>
          </p:cNvPr>
          <p:cNvSpPr txBox="1"/>
          <p:nvPr userDrawn="1"/>
        </p:nvSpPr>
        <p:spPr>
          <a:xfrm>
            <a:off x="27710" y="6151418"/>
            <a:ext cx="54032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5A6537DD-D9D9-FE42-A788-1E00199B8A7D}" type="slidenum">
              <a:rPr lang="en-US" sz="1300" smtClean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pPr algn="ctr"/>
              <a:t>‹#›</a:t>
            </a:fld>
            <a:endParaRPr lang="en-US" sz="1300">
              <a:solidFill>
                <a:schemeClr val="bg1"/>
              </a:solidFill>
            </a:endParaRPr>
          </a:p>
        </p:txBody>
      </p:sp>
      <p:sp>
        <p:nvSpPr>
          <p:cNvPr id="110" name="Text Placeholder 16">
            <a:extLst>
              <a:ext uri="{FF2B5EF4-FFF2-40B4-BE49-F238E27FC236}">
                <a16:creationId xmlns:a16="http://schemas.microsoft.com/office/drawing/2014/main" id="{A3B954A2-0638-2BC3-4E22-F6B8A0B7B49D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25441" y="438869"/>
            <a:ext cx="3146952" cy="686708"/>
          </a:xfrm>
        </p:spPr>
        <p:txBody>
          <a:bodyPr>
            <a:noAutofit/>
          </a:bodyPr>
          <a:lstStyle>
            <a:lvl1pPr marL="0" indent="0">
              <a:buNone/>
              <a:defRPr sz="50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Team Title</a:t>
            </a:r>
          </a:p>
        </p:txBody>
      </p:sp>
      <p:sp>
        <p:nvSpPr>
          <p:cNvPr id="111" name="Text Placeholder 16">
            <a:extLst>
              <a:ext uri="{FF2B5EF4-FFF2-40B4-BE49-F238E27FC236}">
                <a16:creationId xmlns:a16="http://schemas.microsoft.com/office/drawing/2014/main" id="{9D0A3D3E-4A5E-ACC6-0D43-3BDBA0E7AF94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825440" y="1242525"/>
            <a:ext cx="6699622" cy="461942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diam, in dictum diam </a:t>
            </a:r>
            <a:r>
              <a:rPr lang="en-US" err="1">
                <a:effectLst/>
                <a:latin typeface="Arial" panose="020B0604020202020204" pitchFamily="34" charset="0"/>
              </a:rPr>
              <a:t>porttitor</a:t>
            </a:r>
            <a:r>
              <a:rPr lang="en-US">
                <a:effectLst/>
                <a:latin typeface="Arial" panose="020B0604020202020204" pitchFamily="34" charset="0"/>
              </a:rPr>
              <a:t> vitae. Mauris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hendrerit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112" name="Picture Placeholder 20">
            <a:extLst>
              <a:ext uri="{FF2B5EF4-FFF2-40B4-BE49-F238E27FC236}">
                <a16:creationId xmlns:a16="http://schemas.microsoft.com/office/drawing/2014/main" id="{96AD3FC9-8082-23E1-EB8A-B029AAE47EEC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931558" y="2237270"/>
            <a:ext cx="1359358" cy="1359358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113" name="Text Placeholder 16">
            <a:extLst>
              <a:ext uri="{FF2B5EF4-FFF2-40B4-BE49-F238E27FC236}">
                <a16:creationId xmlns:a16="http://schemas.microsoft.com/office/drawing/2014/main" id="{67370CC1-1EEC-3FBA-A91D-8D6F21F033A9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2420913" y="2601031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Name</a:t>
            </a:r>
          </a:p>
        </p:txBody>
      </p:sp>
      <p:sp>
        <p:nvSpPr>
          <p:cNvPr id="114" name="Text Placeholder 16">
            <a:extLst>
              <a:ext uri="{FF2B5EF4-FFF2-40B4-BE49-F238E27FC236}">
                <a16:creationId xmlns:a16="http://schemas.microsoft.com/office/drawing/2014/main" id="{320C2FD7-C64B-48CC-C537-58FEA6D78742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2420913" y="2855864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115" name="Text Placeholder 16">
            <a:extLst>
              <a:ext uri="{FF2B5EF4-FFF2-40B4-BE49-F238E27FC236}">
                <a16:creationId xmlns:a16="http://schemas.microsoft.com/office/drawing/2014/main" id="{EBCCEB26-D581-7ECA-3693-32732FEA7509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420913" y="3054484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Center</a:t>
            </a:r>
          </a:p>
        </p:txBody>
      </p:sp>
      <p:sp>
        <p:nvSpPr>
          <p:cNvPr id="116" name="Picture Placeholder 20">
            <a:extLst>
              <a:ext uri="{FF2B5EF4-FFF2-40B4-BE49-F238E27FC236}">
                <a16:creationId xmlns:a16="http://schemas.microsoft.com/office/drawing/2014/main" id="{C405EA36-682D-C047-47BE-E8A754F23FA7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3733800" y="2237270"/>
            <a:ext cx="1359358" cy="1359358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117" name="Text Placeholder 16">
            <a:extLst>
              <a:ext uri="{FF2B5EF4-FFF2-40B4-BE49-F238E27FC236}">
                <a16:creationId xmlns:a16="http://schemas.microsoft.com/office/drawing/2014/main" id="{E5170FA7-2B68-E907-5E6B-63DBB53F9097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5223155" y="2601031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Name</a:t>
            </a:r>
          </a:p>
        </p:txBody>
      </p:sp>
      <p:sp>
        <p:nvSpPr>
          <p:cNvPr id="118" name="Text Placeholder 16">
            <a:extLst>
              <a:ext uri="{FF2B5EF4-FFF2-40B4-BE49-F238E27FC236}">
                <a16:creationId xmlns:a16="http://schemas.microsoft.com/office/drawing/2014/main" id="{3F9C7B44-C43B-9553-C902-1CD86F149A96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5223155" y="2855864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119" name="Text Placeholder 16">
            <a:extLst>
              <a:ext uri="{FF2B5EF4-FFF2-40B4-BE49-F238E27FC236}">
                <a16:creationId xmlns:a16="http://schemas.microsoft.com/office/drawing/2014/main" id="{3F9A861A-5DB5-3739-FEDD-EEF8A99D488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223155" y="3054484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Center</a:t>
            </a:r>
          </a:p>
        </p:txBody>
      </p:sp>
      <p:sp>
        <p:nvSpPr>
          <p:cNvPr id="120" name="Picture Placeholder 20">
            <a:extLst>
              <a:ext uri="{FF2B5EF4-FFF2-40B4-BE49-F238E27FC236}">
                <a16:creationId xmlns:a16="http://schemas.microsoft.com/office/drawing/2014/main" id="{A5616956-4595-AB5D-BB57-57A0D796C43D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6477000" y="2237270"/>
            <a:ext cx="1359358" cy="1359358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121" name="Text Placeholder 16">
            <a:extLst>
              <a:ext uri="{FF2B5EF4-FFF2-40B4-BE49-F238E27FC236}">
                <a16:creationId xmlns:a16="http://schemas.microsoft.com/office/drawing/2014/main" id="{3D717513-BE63-02DB-AAE5-8365B59C5AC5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966355" y="2601031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Name</a:t>
            </a:r>
          </a:p>
        </p:txBody>
      </p:sp>
      <p:sp>
        <p:nvSpPr>
          <p:cNvPr id="122" name="Text Placeholder 16">
            <a:extLst>
              <a:ext uri="{FF2B5EF4-FFF2-40B4-BE49-F238E27FC236}">
                <a16:creationId xmlns:a16="http://schemas.microsoft.com/office/drawing/2014/main" id="{B39F0507-2BF0-D230-773D-96CF7094A343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7966355" y="2855864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123" name="Text Placeholder 16">
            <a:extLst>
              <a:ext uri="{FF2B5EF4-FFF2-40B4-BE49-F238E27FC236}">
                <a16:creationId xmlns:a16="http://schemas.microsoft.com/office/drawing/2014/main" id="{700282C6-91C8-BFFA-0307-42BE643C66ED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7966355" y="3054484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Center</a:t>
            </a:r>
          </a:p>
        </p:txBody>
      </p:sp>
      <p:sp>
        <p:nvSpPr>
          <p:cNvPr id="124" name="Picture Placeholder 20">
            <a:extLst>
              <a:ext uri="{FF2B5EF4-FFF2-40B4-BE49-F238E27FC236}">
                <a16:creationId xmlns:a16="http://schemas.microsoft.com/office/drawing/2014/main" id="{5CA4B067-5FB3-A635-9343-2DECB056B385}"/>
              </a:ext>
            </a:extLst>
          </p:cNvPr>
          <p:cNvSpPr>
            <a:spLocks noGrp="1"/>
          </p:cNvSpPr>
          <p:nvPr>
            <p:ph type="pic" sz="quarter" idx="52" hasCustomPrompt="1"/>
          </p:nvPr>
        </p:nvSpPr>
        <p:spPr>
          <a:xfrm>
            <a:off x="9220200" y="2237270"/>
            <a:ext cx="1359358" cy="1359358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125" name="Text Placeholder 16">
            <a:extLst>
              <a:ext uri="{FF2B5EF4-FFF2-40B4-BE49-F238E27FC236}">
                <a16:creationId xmlns:a16="http://schemas.microsoft.com/office/drawing/2014/main" id="{8F4F6FBF-6284-B1F7-CC9D-9CA8642AB37D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10709555" y="2601031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Name</a:t>
            </a:r>
          </a:p>
        </p:txBody>
      </p:sp>
      <p:sp>
        <p:nvSpPr>
          <p:cNvPr id="126" name="Text Placeholder 16">
            <a:extLst>
              <a:ext uri="{FF2B5EF4-FFF2-40B4-BE49-F238E27FC236}">
                <a16:creationId xmlns:a16="http://schemas.microsoft.com/office/drawing/2014/main" id="{9F6AA85D-758A-25F7-44AF-5BBCDE8E7F0D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0709555" y="2855864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127" name="Text Placeholder 16">
            <a:extLst>
              <a:ext uri="{FF2B5EF4-FFF2-40B4-BE49-F238E27FC236}">
                <a16:creationId xmlns:a16="http://schemas.microsoft.com/office/drawing/2014/main" id="{0828115A-43B6-9F11-0919-C2E512147793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10709555" y="3054484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Center</a:t>
            </a:r>
          </a:p>
        </p:txBody>
      </p:sp>
      <p:sp>
        <p:nvSpPr>
          <p:cNvPr id="128" name="Picture Placeholder 20">
            <a:extLst>
              <a:ext uri="{FF2B5EF4-FFF2-40B4-BE49-F238E27FC236}">
                <a16:creationId xmlns:a16="http://schemas.microsoft.com/office/drawing/2014/main" id="{BF977A05-D1AD-99CA-2201-3D6468554977}"/>
              </a:ext>
            </a:extLst>
          </p:cNvPr>
          <p:cNvSpPr>
            <a:spLocks noGrp="1"/>
          </p:cNvSpPr>
          <p:nvPr>
            <p:ph type="pic" sz="quarter" idx="56" hasCustomPrompt="1"/>
          </p:nvPr>
        </p:nvSpPr>
        <p:spPr>
          <a:xfrm>
            <a:off x="931558" y="4016352"/>
            <a:ext cx="1359358" cy="1359358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129" name="Text Placeholder 16">
            <a:extLst>
              <a:ext uri="{FF2B5EF4-FFF2-40B4-BE49-F238E27FC236}">
                <a16:creationId xmlns:a16="http://schemas.microsoft.com/office/drawing/2014/main" id="{C376B783-B6DF-8949-1363-E40F6562BEC2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2420913" y="4380113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Name</a:t>
            </a:r>
          </a:p>
        </p:txBody>
      </p:sp>
      <p:sp>
        <p:nvSpPr>
          <p:cNvPr id="130" name="Text Placeholder 16">
            <a:extLst>
              <a:ext uri="{FF2B5EF4-FFF2-40B4-BE49-F238E27FC236}">
                <a16:creationId xmlns:a16="http://schemas.microsoft.com/office/drawing/2014/main" id="{E2D7C694-0F63-B2C0-FB0B-29CF404CA5D0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2420913" y="4634946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131" name="Text Placeholder 16">
            <a:extLst>
              <a:ext uri="{FF2B5EF4-FFF2-40B4-BE49-F238E27FC236}">
                <a16:creationId xmlns:a16="http://schemas.microsoft.com/office/drawing/2014/main" id="{0D13C2E2-5D82-A686-222A-B92C555CAD6A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2420913" y="4833566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Center</a:t>
            </a:r>
          </a:p>
        </p:txBody>
      </p:sp>
      <p:sp>
        <p:nvSpPr>
          <p:cNvPr id="132" name="Picture Placeholder 20">
            <a:extLst>
              <a:ext uri="{FF2B5EF4-FFF2-40B4-BE49-F238E27FC236}">
                <a16:creationId xmlns:a16="http://schemas.microsoft.com/office/drawing/2014/main" id="{5BE1AC94-886B-D2D8-B6A3-787BE775DB62}"/>
              </a:ext>
            </a:extLst>
          </p:cNvPr>
          <p:cNvSpPr>
            <a:spLocks noGrp="1"/>
          </p:cNvSpPr>
          <p:nvPr>
            <p:ph type="pic" sz="quarter" idx="60" hasCustomPrompt="1"/>
          </p:nvPr>
        </p:nvSpPr>
        <p:spPr>
          <a:xfrm>
            <a:off x="3733800" y="4016352"/>
            <a:ext cx="1359358" cy="1359358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133" name="Text Placeholder 16">
            <a:extLst>
              <a:ext uri="{FF2B5EF4-FFF2-40B4-BE49-F238E27FC236}">
                <a16:creationId xmlns:a16="http://schemas.microsoft.com/office/drawing/2014/main" id="{B46BA3CB-2032-7982-DDD4-3543933F1607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5223155" y="4380113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Name</a:t>
            </a:r>
          </a:p>
        </p:txBody>
      </p:sp>
      <p:sp>
        <p:nvSpPr>
          <p:cNvPr id="134" name="Text Placeholder 16">
            <a:extLst>
              <a:ext uri="{FF2B5EF4-FFF2-40B4-BE49-F238E27FC236}">
                <a16:creationId xmlns:a16="http://schemas.microsoft.com/office/drawing/2014/main" id="{C85C66AE-91D5-F766-F82A-8038B253E22C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5223155" y="4634946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135" name="Text Placeholder 16">
            <a:extLst>
              <a:ext uri="{FF2B5EF4-FFF2-40B4-BE49-F238E27FC236}">
                <a16:creationId xmlns:a16="http://schemas.microsoft.com/office/drawing/2014/main" id="{B63EACC1-2058-887E-6A20-0693CB8261C1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5223155" y="4833566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Center</a:t>
            </a:r>
          </a:p>
        </p:txBody>
      </p:sp>
      <p:sp>
        <p:nvSpPr>
          <p:cNvPr id="136" name="Picture Placeholder 20">
            <a:extLst>
              <a:ext uri="{FF2B5EF4-FFF2-40B4-BE49-F238E27FC236}">
                <a16:creationId xmlns:a16="http://schemas.microsoft.com/office/drawing/2014/main" id="{6E5C8833-C063-530A-E926-53DA1BD0567A}"/>
              </a:ext>
            </a:extLst>
          </p:cNvPr>
          <p:cNvSpPr>
            <a:spLocks noGrp="1"/>
          </p:cNvSpPr>
          <p:nvPr>
            <p:ph type="pic" sz="quarter" idx="64" hasCustomPrompt="1"/>
          </p:nvPr>
        </p:nvSpPr>
        <p:spPr>
          <a:xfrm>
            <a:off x="6477000" y="4016352"/>
            <a:ext cx="1359358" cy="1359358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137" name="Text Placeholder 16">
            <a:extLst>
              <a:ext uri="{FF2B5EF4-FFF2-40B4-BE49-F238E27FC236}">
                <a16:creationId xmlns:a16="http://schemas.microsoft.com/office/drawing/2014/main" id="{3DBD97FC-F128-F970-CAF1-7C81794228E4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7966355" y="4380113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Name</a:t>
            </a:r>
          </a:p>
        </p:txBody>
      </p:sp>
      <p:sp>
        <p:nvSpPr>
          <p:cNvPr id="138" name="Text Placeholder 16">
            <a:extLst>
              <a:ext uri="{FF2B5EF4-FFF2-40B4-BE49-F238E27FC236}">
                <a16:creationId xmlns:a16="http://schemas.microsoft.com/office/drawing/2014/main" id="{1AFDADA9-6CE8-2C17-EFD6-3FA374689E80}"/>
              </a:ext>
            </a:extLst>
          </p:cNvPr>
          <p:cNvSpPr>
            <a:spLocks noGrp="1"/>
          </p:cNvSpPr>
          <p:nvPr>
            <p:ph type="body" sz="quarter" idx="66" hasCustomPrompt="1"/>
          </p:nvPr>
        </p:nvSpPr>
        <p:spPr>
          <a:xfrm>
            <a:off x="7966355" y="4634946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139" name="Text Placeholder 16">
            <a:extLst>
              <a:ext uri="{FF2B5EF4-FFF2-40B4-BE49-F238E27FC236}">
                <a16:creationId xmlns:a16="http://schemas.microsoft.com/office/drawing/2014/main" id="{8883FE5B-2F1F-5A9D-1A59-02E4F4078ADF}"/>
              </a:ext>
            </a:extLst>
          </p:cNvPr>
          <p:cNvSpPr>
            <a:spLocks noGrp="1"/>
          </p:cNvSpPr>
          <p:nvPr>
            <p:ph type="body" sz="quarter" idx="67" hasCustomPrompt="1"/>
          </p:nvPr>
        </p:nvSpPr>
        <p:spPr>
          <a:xfrm>
            <a:off x="7966355" y="4833566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Center</a:t>
            </a:r>
          </a:p>
        </p:txBody>
      </p:sp>
      <p:sp>
        <p:nvSpPr>
          <p:cNvPr id="140" name="Picture Placeholder 20">
            <a:extLst>
              <a:ext uri="{FF2B5EF4-FFF2-40B4-BE49-F238E27FC236}">
                <a16:creationId xmlns:a16="http://schemas.microsoft.com/office/drawing/2014/main" id="{3006D88A-84F2-BDB4-551A-7B35471A9999}"/>
              </a:ext>
            </a:extLst>
          </p:cNvPr>
          <p:cNvSpPr>
            <a:spLocks noGrp="1"/>
          </p:cNvSpPr>
          <p:nvPr>
            <p:ph type="pic" sz="quarter" idx="68" hasCustomPrompt="1"/>
          </p:nvPr>
        </p:nvSpPr>
        <p:spPr>
          <a:xfrm>
            <a:off x="9220200" y="4016352"/>
            <a:ext cx="1359358" cy="1359358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141" name="Text Placeholder 16">
            <a:extLst>
              <a:ext uri="{FF2B5EF4-FFF2-40B4-BE49-F238E27FC236}">
                <a16:creationId xmlns:a16="http://schemas.microsoft.com/office/drawing/2014/main" id="{A0D353CF-7CF4-75C4-E995-7CEB1652C9F4}"/>
              </a:ext>
            </a:extLst>
          </p:cNvPr>
          <p:cNvSpPr>
            <a:spLocks noGrp="1"/>
          </p:cNvSpPr>
          <p:nvPr>
            <p:ph type="body" sz="quarter" idx="69" hasCustomPrompt="1"/>
          </p:nvPr>
        </p:nvSpPr>
        <p:spPr>
          <a:xfrm>
            <a:off x="10709555" y="4380113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Name</a:t>
            </a:r>
          </a:p>
        </p:txBody>
      </p:sp>
      <p:sp>
        <p:nvSpPr>
          <p:cNvPr id="142" name="Text Placeholder 16">
            <a:extLst>
              <a:ext uri="{FF2B5EF4-FFF2-40B4-BE49-F238E27FC236}">
                <a16:creationId xmlns:a16="http://schemas.microsoft.com/office/drawing/2014/main" id="{B9C48A8F-4988-CA4B-DDE7-A6D36FBA72AF}"/>
              </a:ext>
            </a:extLst>
          </p:cNvPr>
          <p:cNvSpPr>
            <a:spLocks noGrp="1"/>
          </p:cNvSpPr>
          <p:nvPr>
            <p:ph type="body" sz="quarter" idx="70" hasCustomPrompt="1"/>
          </p:nvPr>
        </p:nvSpPr>
        <p:spPr>
          <a:xfrm>
            <a:off x="10709555" y="4634946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143" name="Text Placeholder 16">
            <a:extLst>
              <a:ext uri="{FF2B5EF4-FFF2-40B4-BE49-F238E27FC236}">
                <a16:creationId xmlns:a16="http://schemas.microsoft.com/office/drawing/2014/main" id="{F6E75A8E-967F-1E58-AB78-B05FF2A37501}"/>
              </a:ext>
            </a:extLst>
          </p:cNvPr>
          <p:cNvSpPr>
            <a:spLocks noGrp="1"/>
          </p:cNvSpPr>
          <p:nvPr>
            <p:ph type="body" sz="quarter" idx="71" hasCustomPrompt="1"/>
          </p:nvPr>
        </p:nvSpPr>
        <p:spPr>
          <a:xfrm>
            <a:off x="10709555" y="4833566"/>
            <a:ext cx="951876" cy="26107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15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Center</a:t>
            </a:r>
          </a:p>
        </p:txBody>
      </p:sp>
      <p:sp>
        <p:nvSpPr>
          <p:cNvPr id="144" name="Text Placeholder 16">
            <a:extLst>
              <a:ext uri="{FF2B5EF4-FFF2-40B4-BE49-F238E27FC236}">
                <a16:creationId xmlns:a16="http://schemas.microsoft.com/office/drawing/2014/main" id="{7810E669-18A2-A08A-E49E-119F4D15122B}"/>
              </a:ext>
            </a:extLst>
          </p:cNvPr>
          <p:cNvSpPr>
            <a:spLocks noGrp="1"/>
          </p:cNvSpPr>
          <p:nvPr>
            <p:ph type="body" sz="quarter" idx="72" hasCustomPrompt="1"/>
          </p:nvPr>
        </p:nvSpPr>
        <p:spPr>
          <a:xfrm>
            <a:off x="3961150" y="438869"/>
            <a:ext cx="3548922" cy="686708"/>
          </a:xfrm>
        </p:spPr>
        <p:txBody>
          <a:bodyPr>
            <a:noAutofit/>
          </a:bodyPr>
          <a:lstStyle>
            <a:lvl1pPr marL="0" indent="0">
              <a:buNone/>
              <a:defRPr sz="50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</p:spTree>
    <p:extLst>
      <p:ext uri="{BB962C8B-B14F-4D97-AF65-F5344CB8AC3E}">
        <p14:creationId xmlns:p14="http://schemas.microsoft.com/office/powerpoint/2010/main" val="2032848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fographic Slide 1">
    <p:bg>
      <p:bgPr>
        <a:gradFill>
          <a:gsLst>
            <a:gs pos="31000">
              <a:srgbClr val="263765"/>
            </a:gs>
            <a:gs pos="98000">
              <a:srgbClr val="0A5EA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15">
            <a:extLst>
              <a:ext uri="{FF2B5EF4-FFF2-40B4-BE49-F238E27FC236}">
                <a16:creationId xmlns:a16="http://schemas.microsoft.com/office/drawing/2014/main" id="{2EED0949-8EF6-7624-58C9-0ECF2F09DA9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 rot="5400000">
            <a:off x="-1399691" y="1917831"/>
            <a:ext cx="3406297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370470C-D715-A1B3-4A71-0F11CC77BBC2}"/>
              </a:ext>
            </a:extLst>
          </p:cNvPr>
          <p:cNvCxnSpPr>
            <a:cxnSpLocks/>
          </p:cNvCxnSpPr>
          <p:nvPr userDrawn="1"/>
        </p:nvCxnSpPr>
        <p:spPr>
          <a:xfrm>
            <a:off x="591414" y="420684"/>
            <a:ext cx="0" cy="6003363"/>
          </a:xfrm>
          <a:prstGeom prst="line">
            <a:avLst/>
          </a:prstGeom>
          <a:ln w="31750">
            <a:gradFill>
              <a:gsLst>
                <a:gs pos="100000">
                  <a:srgbClr val="00A6DE">
                    <a:alpha val="0"/>
                  </a:srgbClr>
                </a:gs>
                <a:gs pos="71000">
                  <a:srgbClr val="00A6DE"/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1F1E12E1-03B2-2EA2-D6FF-1D6BD493E48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41400" y="371702"/>
            <a:ext cx="4483099" cy="719499"/>
          </a:xfrm>
        </p:spPr>
        <p:txBody>
          <a:bodyPr>
            <a:noAutofit/>
          </a:bodyPr>
          <a:lstStyle>
            <a:lvl1pPr marL="0" indent="0">
              <a:buNone/>
              <a:defRPr sz="2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algn="r"/>
            <a:r>
              <a:rPr lang="en-US" b="1">
                <a:effectLst/>
                <a:latin typeface="Arial" panose="020B0604020202020204" pitchFamily="34" charset="0"/>
              </a:rPr>
              <a:t>Lorem ipsum dolor sit </a:t>
            </a:r>
            <a:r>
              <a:rPr lang="en-US" b="1" err="1">
                <a:effectLst/>
                <a:latin typeface="Arial" panose="020B0604020202020204" pitchFamily="34" charset="0"/>
              </a:rPr>
              <a:t>amet</a:t>
            </a:r>
            <a:r>
              <a:rPr lang="en-US" b="1">
                <a:effectLst/>
                <a:latin typeface="Arial" panose="020B0604020202020204" pitchFamily="34" charset="0"/>
              </a:rPr>
              <a:t>, </a:t>
            </a:r>
            <a:r>
              <a:rPr lang="en-US" b="1" err="1">
                <a:effectLst/>
                <a:latin typeface="Arial" panose="020B0604020202020204" pitchFamily="34" charset="0"/>
              </a:rPr>
              <a:t>consectetur</a:t>
            </a:r>
            <a:r>
              <a:rPr lang="en-US" b="1">
                <a:effectLst/>
                <a:latin typeface="Arial" panose="020B0604020202020204" pitchFamily="34" charset="0"/>
              </a:rPr>
              <a:t> </a:t>
            </a:r>
            <a:r>
              <a:rPr lang="en-US" b="1" err="1">
                <a:effectLst/>
                <a:latin typeface="Arial" panose="020B0604020202020204" pitchFamily="34" charset="0"/>
              </a:rPr>
              <a:t>adipiscing</a:t>
            </a:r>
            <a:endParaRPr lang="en-US">
              <a:effectLst/>
              <a:latin typeface="Arial" panose="020B0604020202020204" pitchFamily="34" charset="0"/>
            </a:endParaRPr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80176ABF-11E6-C25C-7F1C-5C01CB7B1DBA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905501" y="511402"/>
            <a:ext cx="4013199" cy="478199"/>
          </a:xfrm>
        </p:spPr>
        <p:txBody>
          <a:bodyPr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diam. </a:t>
            </a:r>
          </a:p>
        </p:txBody>
      </p: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5178FDB1-3439-D5E2-CCA5-249B943BB26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883521" y="2152324"/>
            <a:ext cx="2739279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B747687D-F643-C272-BC5C-EEF88C902DC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883521" y="2375020"/>
            <a:ext cx="2739279" cy="374413"/>
          </a:xfrm>
        </p:spPr>
        <p:txBody>
          <a:bodyPr>
            <a:noAutofit/>
          </a:bodyPr>
          <a:lstStyle>
            <a:lvl1pPr marL="0" indent="0">
              <a:buNone/>
              <a:defRPr sz="22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Date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1CDC655A-8EA3-A060-43A6-0594734D1F2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883521" y="2739780"/>
            <a:ext cx="2739279" cy="697639"/>
          </a:xfrm>
        </p:spPr>
        <p:txBody>
          <a:bodyPr>
            <a:noAutofit/>
          </a:bodyPr>
          <a:lstStyle>
            <a:lvl1pPr marL="0" indent="0">
              <a:lnSpc>
                <a:spcPct val="95000"/>
              </a:lnSpc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diam. 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C1F5548D-1534-071C-FA2D-BF98FEA966F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076700" y="4046499"/>
            <a:ext cx="2739279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15" name="Text Placeholder 16">
            <a:extLst>
              <a:ext uri="{FF2B5EF4-FFF2-40B4-BE49-F238E27FC236}">
                <a16:creationId xmlns:a16="http://schemas.microsoft.com/office/drawing/2014/main" id="{54AC81E1-9BDA-9102-DC0C-45546EBE1140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076700" y="4269195"/>
            <a:ext cx="2739279" cy="374413"/>
          </a:xfrm>
        </p:spPr>
        <p:txBody>
          <a:bodyPr>
            <a:noAutofit/>
          </a:bodyPr>
          <a:lstStyle>
            <a:lvl1pPr marL="0" indent="0">
              <a:buNone/>
              <a:defRPr sz="22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Date</a:t>
            </a:r>
          </a:p>
        </p:txBody>
      </p:sp>
      <p:sp>
        <p:nvSpPr>
          <p:cNvPr id="16" name="Text Placeholder 16">
            <a:extLst>
              <a:ext uri="{FF2B5EF4-FFF2-40B4-BE49-F238E27FC236}">
                <a16:creationId xmlns:a16="http://schemas.microsoft.com/office/drawing/2014/main" id="{41A3F643-10E9-92BA-A352-E9F8D8D4DB64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076700" y="4633955"/>
            <a:ext cx="2739279" cy="697639"/>
          </a:xfrm>
        </p:spPr>
        <p:txBody>
          <a:bodyPr>
            <a:noAutofit/>
          </a:bodyPr>
          <a:lstStyle>
            <a:lvl1pPr marL="0" indent="0">
              <a:lnSpc>
                <a:spcPct val="95000"/>
              </a:lnSpc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diam. </a:t>
            </a:r>
          </a:p>
        </p:txBody>
      </p:sp>
      <p:sp>
        <p:nvSpPr>
          <p:cNvPr id="21" name="Text Placeholder 16">
            <a:extLst>
              <a:ext uri="{FF2B5EF4-FFF2-40B4-BE49-F238E27FC236}">
                <a16:creationId xmlns:a16="http://schemas.microsoft.com/office/drawing/2014/main" id="{EC93B6E3-88F3-12CE-49F8-373DE5537AA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 rot="5400000">
            <a:off x="1046415" y="4447069"/>
            <a:ext cx="1372933" cy="468567"/>
          </a:xfrm>
        </p:spPr>
        <p:txBody>
          <a:bodyPr>
            <a:noAutofit/>
          </a:bodyPr>
          <a:lstStyle>
            <a:lvl1pPr marL="0" indent="0">
              <a:buNone/>
              <a:defRPr sz="30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YEAR</a:t>
            </a:r>
          </a:p>
        </p:txBody>
      </p:sp>
      <p:sp>
        <p:nvSpPr>
          <p:cNvPr id="22" name="Text Placeholder 16">
            <a:extLst>
              <a:ext uri="{FF2B5EF4-FFF2-40B4-BE49-F238E27FC236}">
                <a16:creationId xmlns:a16="http://schemas.microsoft.com/office/drawing/2014/main" id="{915BD51F-B042-8555-E56B-522ED9981C03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 rot="5400000">
            <a:off x="10063417" y="4447069"/>
            <a:ext cx="1372933" cy="468567"/>
          </a:xfrm>
        </p:spPr>
        <p:txBody>
          <a:bodyPr>
            <a:noAutofit/>
          </a:bodyPr>
          <a:lstStyle>
            <a:lvl1pPr marL="0" indent="0">
              <a:buNone/>
              <a:defRPr sz="30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YEAR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7DF43CA5-62EC-ECED-FF2A-9B8D851A1202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924800" y="2152324"/>
            <a:ext cx="2739279" cy="236951"/>
          </a:xfrm>
        </p:spPr>
        <p:txBody>
          <a:bodyPr>
            <a:noAutofit/>
          </a:bodyPr>
          <a:lstStyle>
            <a:lvl1pPr marL="0" indent="0" algn="r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24" name="Text Placeholder 16">
            <a:extLst>
              <a:ext uri="{FF2B5EF4-FFF2-40B4-BE49-F238E27FC236}">
                <a16:creationId xmlns:a16="http://schemas.microsoft.com/office/drawing/2014/main" id="{AF483B1D-CE57-B97A-DB7B-77B27E9250A1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7924800" y="2375020"/>
            <a:ext cx="2739279" cy="374413"/>
          </a:xfrm>
        </p:spPr>
        <p:txBody>
          <a:bodyPr>
            <a:noAutofit/>
          </a:bodyPr>
          <a:lstStyle>
            <a:lvl1pPr marL="0" indent="0" algn="r">
              <a:buNone/>
              <a:defRPr sz="22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Date</a:t>
            </a:r>
          </a:p>
        </p:txBody>
      </p:sp>
      <p:sp>
        <p:nvSpPr>
          <p:cNvPr id="26" name="Text Placeholder 16">
            <a:extLst>
              <a:ext uri="{FF2B5EF4-FFF2-40B4-BE49-F238E27FC236}">
                <a16:creationId xmlns:a16="http://schemas.microsoft.com/office/drawing/2014/main" id="{24789BFC-36BD-3755-AA53-DAA3B362831E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924800" y="2739780"/>
            <a:ext cx="2739279" cy="697639"/>
          </a:xfrm>
        </p:spPr>
        <p:txBody>
          <a:bodyPr>
            <a:noAutofit/>
          </a:bodyPr>
          <a:lstStyle>
            <a:lvl1pPr marL="0" indent="0" algn="r">
              <a:lnSpc>
                <a:spcPct val="95000"/>
              </a:lnSpc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diam. </a:t>
            </a:r>
          </a:p>
        </p:txBody>
      </p:sp>
      <p:sp>
        <p:nvSpPr>
          <p:cNvPr id="2" name="Text Placeholder 15">
            <a:extLst>
              <a:ext uri="{FF2B5EF4-FFF2-40B4-BE49-F238E27FC236}">
                <a16:creationId xmlns:a16="http://schemas.microsoft.com/office/drawing/2014/main" id="{6E97D195-DD3E-B7B1-8C6D-887731EFE104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7315200" y="4046499"/>
            <a:ext cx="2739279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84970E94-6275-4315-730F-6397AD79E35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7315200" y="4269195"/>
            <a:ext cx="2739279" cy="374413"/>
          </a:xfrm>
        </p:spPr>
        <p:txBody>
          <a:bodyPr>
            <a:noAutofit/>
          </a:bodyPr>
          <a:lstStyle>
            <a:lvl1pPr marL="0" indent="0">
              <a:buNone/>
              <a:defRPr sz="22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Date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473554BF-FB6C-687B-879A-9C3F4C2218AC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7315200" y="4633955"/>
            <a:ext cx="2739279" cy="697639"/>
          </a:xfrm>
        </p:spPr>
        <p:txBody>
          <a:bodyPr>
            <a:noAutofit/>
          </a:bodyPr>
          <a:lstStyle>
            <a:lvl1pPr marL="0" indent="0">
              <a:lnSpc>
                <a:spcPct val="95000"/>
              </a:lnSpc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diam.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B5EF95-FF60-9D1F-64AD-9CC65698B1F8}"/>
              </a:ext>
            </a:extLst>
          </p:cNvPr>
          <p:cNvSpPr txBox="1"/>
          <p:nvPr userDrawn="1"/>
        </p:nvSpPr>
        <p:spPr>
          <a:xfrm>
            <a:off x="27710" y="6151418"/>
            <a:ext cx="54032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5A6537DD-D9D9-FE42-A788-1E00199B8A7D}" type="slidenum">
              <a:rPr lang="en-US" sz="1300" smtClean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pPr algn="ctr"/>
              <a:t>‹#›</a:t>
            </a:fld>
            <a:endParaRPr lang="en-US" sz="13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0972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fographic Slide 2">
    <p:bg>
      <p:bgPr>
        <a:gradFill>
          <a:gsLst>
            <a:gs pos="31000">
              <a:srgbClr val="263765"/>
            </a:gs>
            <a:gs pos="98000">
              <a:srgbClr val="0A5EA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15">
            <a:extLst>
              <a:ext uri="{FF2B5EF4-FFF2-40B4-BE49-F238E27FC236}">
                <a16:creationId xmlns:a16="http://schemas.microsoft.com/office/drawing/2014/main" id="{2EED0949-8EF6-7624-58C9-0ECF2F09DA9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 rot="5400000">
            <a:off x="-1399691" y="1917831"/>
            <a:ext cx="3406297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370470C-D715-A1B3-4A71-0F11CC77BBC2}"/>
              </a:ext>
            </a:extLst>
          </p:cNvPr>
          <p:cNvCxnSpPr>
            <a:cxnSpLocks/>
          </p:cNvCxnSpPr>
          <p:nvPr userDrawn="1"/>
        </p:nvCxnSpPr>
        <p:spPr>
          <a:xfrm>
            <a:off x="591414" y="420684"/>
            <a:ext cx="0" cy="6003363"/>
          </a:xfrm>
          <a:prstGeom prst="line">
            <a:avLst/>
          </a:prstGeom>
          <a:ln w="31750">
            <a:gradFill>
              <a:gsLst>
                <a:gs pos="100000">
                  <a:srgbClr val="00A6DE">
                    <a:alpha val="0"/>
                  </a:srgbClr>
                </a:gs>
                <a:gs pos="71000">
                  <a:srgbClr val="00A6DE"/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ext Placeholder 16">
            <a:extLst>
              <a:ext uri="{FF2B5EF4-FFF2-40B4-BE49-F238E27FC236}">
                <a16:creationId xmlns:a16="http://schemas.microsoft.com/office/drawing/2014/main" id="{5F87B933-2F5B-178E-CE3D-46CD789B8FE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172321" y="1718901"/>
            <a:ext cx="1037479" cy="374413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29" name="Text Placeholder 16">
            <a:extLst>
              <a:ext uri="{FF2B5EF4-FFF2-40B4-BE49-F238E27FC236}">
                <a16:creationId xmlns:a16="http://schemas.microsoft.com/office/drawing/2014/main" id="{2C1AAADD-3DD8-5FAA-2ACE-6149D61589F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172321" y="2032861"/>
            <a:ext cx="1354979" cy="1307239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diam. </a:t>
            </a:r>
          </a:p>
        </p:txBody>
      </p:sp>
      <p:sp>
        <p:nvSpPr>
          <p:cNvPr id="30" name="Text Placeholder 16">
            <a:extLst>
              <a:ext uri="{FF2B5EF4-FFF2-40B4-BE49-F238E27FC236}">
                <a16:creationId xmlns:a16="http://schemas.microsoft.com/office/drawing/2014/main" id="{4C90F0C0-2BB8-337D-96E6-9826F74C8A3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0261600" y="1895840"/>
            <a:ext cx="1342279" cy="374413"/>
          </a:xfrm>
        </p:spPr>
        <p:txBody>
          <a:bodyPr>
            <a:noAutofit/>
          </a:bodyPr>
          <a:lstStyle>
            <a:lvl1pPr marL="0" indent="0" algn="r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31" name="Text Placeholder 16">
            <a:extLst>
              <a:ext uri="{FF2B5EF4-FFF2-40B4-BE49-F238E27FC236}">
                <a16:creationId xmlns:a16="http://schemas.microsoft.com/office/drawing/2014/main" id="{9A0D2B9B-64B5-C181-ED24-1DBED0A3CE3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0261600" y="2209800"/>
            <a:ext cx="1354979" cy="1307239"/>
          </a:xfrm>
        </p:spPr>
        <p:txBody>
          <a:bodyPr>
            <a:noAutofit/>
          </a:bodyPr>
          <a:lstStyle>
            <a:lvl1pPr marL="0" indent="0" algn="r">
              <a:lnSpc>
                <a:spcPct val="100000"/>
              </a:lnSpc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diam. </a:t>
            </a:r>
          </a:p>
        </p:txBody>
      </p:sp>
      <p:sp>
        <p:nvSpPr>
          <p:cNvPr id="32" name="Text Placeholder 16">
            <a:extLst>
              <a:ext uri="{FF2B5EF4-FFF2-40B4-BE49-F238E27FC236}">
                <a16:creationId xmlns:a16="http://schemas.microsoft.com/office/drawing/2014/main" id="{104E842D-C31A-A294-1E77-8BF5A61A512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620328" y="4080241"/>
            <a:ext cx="2021652" cy="341922"/>
          </a:xfrm>
        </p:spPr>
        <p:txBody>
          <a:bodyPr>
            <a:noAutofit/>
          </a:bodyPr>
          <a:lstStyle>
            <a:lvl1pPr marL="0" indent="0" algn="r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33" name="Text Placeholder 16">
            <a:extLst>
              <a:ext uri="{FF2B5EF4-FFF2-40B4-BE49-F238E27FC236}">
                <a16:creationId xmlns:a16="http://schemas.microsoft.com/office/drawing/2014/main" id="{A358A67D-E343-2FD7-111F-61F1431BC7CE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613900" y="4394201"/>
            <a:ext cx="2040779" cy="990599"/>
          </a:xfrm>
        </p:spPr>
        <p:txBody>
          <a:bodyPr>
            <a:noAutofit/>
          </a:bodyPr>
          <a:lstStyle>
            <a:lvl1pPr marL="0" indent="0" algn="r">
              <a:lnSpc>
                <a:spcPct val="100000"/>
              </a:lnSpc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diam.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E57D48-3268-8DD2-7992-C6475B18C8CD}"/>
              </a:ext>
            </a:extLst>
          </p:cNvPr>
          <p:cNvSpPr txBox="1"/>
          <p:nvPr userDrawn="1"/>
        </p:nvSpPr>
        <p:spPr>
          <a:xfrm>
            <a:off x="27710" y="6151418"/>
            <a:ext cx="54032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5A6537DD-D9D9-FE42-A788-1E00199B8A7D}" type="slidenum">
              <a:rPr lang="en-US" sz="1300" smtClean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pPr algn="ctr"/>
              <a:t>‹#›</a:t>
            </a:fld>
            <a:endParaRPr lang="en-US" sz="1300">
              <a:solidFill>
                <a:schemeClr val="bg1"/>
              </a:solidFill>
            </a:endParaRP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042DABD-FACB-9F42-6451-1E8A0D5BA0D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01756" y="346642"/>
            <a:ext cx="2773651" cy="331304"/>
          </a:xfrm>
        </p:spPr>
        <p:txBody>
          <a:bodyPr>
            <a:noAutofit/>
          </a:bodyPr>
          <a:lstStyle>
            <a:lvl1pPr marL="0" indent="0">
              <a:buNone/>
              <a:defRPr sz="25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Slide Title</a:t>
            </a:r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9878EFD7-39AC-4669-9A95-4A6BC1077CF4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1756" y="716532"/>
            <a:ext cx="2763377" cy="331304"/>
          </a:xfrm>
        </p:spPr>
        <p:txBody>
          <a:bodyPr>
            <a:noAutofit/>
          </a:bodyPr>
          <a:lstStyle>
            <a:lvl1pPr marL="0" indent="0">
              <a:buNone/>
              <a:defRPr sz="2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</p:spTree>
    <p:extLst>
      <p:ext uri="{BB962C8B-B14F-4D97-AF65-F5344CB8AC3E}">
        <p14:creationId xmlns:p14="http://schemas.microsoft.com/office/powerpoint/2010/main" val="40522573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fographic Slide 3">
    <p:bg>
      <p:bgPr>
        <a:gradFill>
          <a:gsLst>
            <a:gs pos="31000">
              <a:srgbClr val="263765"/>
            </a:gs>
            <a:gs pos="98000">
              <a:srgbClr val="0A5EA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15">
            <a:extLst>
              <a:ext uri="{FF2B5EF4-FFF2-40B4-BE49-F238E27FC236}">
                <a16:creationId xmlns:a16="http://schemas.microsoft.com/office/drawing/2014/main" id="{2EED0949-8EF6-7624-58C9-0ECF2F09DA9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 rot="5400000">
            <a:off x="-1399691" y="1917831"/>
            <a:ext cx="3406297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370470C-D715-A1B3-4A71-0F11CC77BBC2}"/>
              </a:ext>
            </a:extLst>
          </p:cNvPr>
          <p:cNvCxnSpPr>
            <a:cxnSpLocks/>
          </p:cNvCxnSpPr>
          <p:nvPr userDrawn="1"/>
        </p:nvCxnSpPr>
        <p:spPr>
          <a:xfrm>
            <a:off x="591414" y="420684"/>
            <a:ext cx="0" cy="6003363"/>
          </a:xfrm>
          <a:prstGeom prst="line">
            <a:avLst/>
          </a:prstGeom>
          <a:ln w="31750">
            <a:gradFill>
              <a:gsLst>
                <a:gs pos="100000">
                  <a:srgbClr val="00A6DE">
                    <a:alpha val="0"/>
                  </a:srgbClr>
                </a:gs>
                <a:gs pos="71000">
                  <a:srgbClr val="00A6DE"/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F7DF601-669F-0F4F-C594-A0ABF99F8810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1054874" y="2019225"/>
            <a:ext cx="3479026" cy="686708"/>
          </a:xfrm>
        </p:spPr>
        <p:txBody>
          <a:bodyPr>
            <a:noAutofit/>
          </a:bodyPr>
          <a:lstStyle>
            <a:lvl1pPr marL="0" indent="0">
              <a:buNone/>
              <a:defRPr sz="45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Subject Title</a:t>
            </a:r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B6978443-49C2-2E82-E35D-413646D159A2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1054873" y="3259940"/>
            <a:ext cx="3466327" cy="1113929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diam, in dictum diam </a:t>
            </a:r>
            <a:r>
              <a:rPr lang="en-US" err="1">
                <a:effectLst/>
                <a:latin typeface="Arial" panose="020B0604020202020204" pitchFamily="34" charset="0"/>
              </a:rPr>
              <a:t>porttitor</a:t>
            </a:r>
            <a:r>
              <a:rPr lang="en-US">
                <a:effectLst/>
                <a:latin typeface="Arial" panose="020B0604020202020204" pitchFamily="34" charset="0"/>
              </a:rPr>
              <a:t> vitae. Mauris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hendrerit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3BA32EF0-56F0-0084-1E0F-5E6F96484387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54874" y="2596774"/>
            <a:ext cx="3461746" cy="686708"/>
          </a:xfrm>
        </p:spPr>
        <p:txBody>
          <a:bodyPr>
            <a:noAutofit/>
          </a:bodyPr>
          <a:lstStyle>
            <a:lvl1pPr marL="0" indent="0">
              <a:buNone/>
              <a:defRPr sz="4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  <p:sp>
        <p:nvSpPr>
          <p:cNvPr id="11" name="Text Placeholder 16">
            <a:extLst>
              <a:ext uri="{FF2B5EF4-FFF2-40B4-BE49-F238E27FC236}">
                <a16:creationId xmlns:a16="http://schemas.microsoft.com/office/drawing/2014/main" id="{96B3DB35-4390-8415-7050-4297DCA4C11C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4851401" y="2730500"/>
            <a:ext cx="1746504" cy="3403014"/>
          </a:xfrm>
        </p:spPr>
        <p:txBody>
          <a:bodyPr>
            <a:noAutofit/>
          </a:bodyPr>
          <a:lstStyle>
            <a:lvl1pPr marL="0" indent="0">
              <a:lnSpc>
                <a:spcPct val="95000"/>
              </a:lnSpc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diam. </a:t>
            </a:r>
            <a:r>
              <a:rPr lang="en-US" err="1">
                <a:effectLst/>
                <a:latin typeface="Arial" panose="020B0604020202020204" pitchFamily="34" charset="0"/>
              </a:rPr>
              <a:t>Ati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odit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consequi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offic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sapedit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atiur</a:t>
            </a:r>
            <a:r>
              <a:rPr lang="en-US">
                <a:effectLst/>
                <a:latin typeface="Arial" panose="020B0604020202020204" pitchFamily="34" charset="0"/>
              </a:rPr>
              <a:t>? Met </a:t>
            </a:r>
            <a:r>
              <a:rPr lang="en-US" err="1">
                <a:effectLst/>
                <a:latin typeface="Arial" panose="020B0604020202020204" pitchFamily="34" charset="0"/>
              </a:rPr>
              <a:t>omnis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ipsaecto</a:t>
            </a:r>
            <a:r>
              <a:rPr lang="en-US">
                <a:effectLst/>
                <a:latin typeface="Arial" panose="020B0604020202020204" pitchFamily="34" charset="0"/>
              </a:rPr>
              <a:t> et et </a:t>
            </a:r>
            <a:r>
              <a:rPr lang="en-US" err="1">
                <a:effectLst/>
                <a:latin typeface="Arial" panose="020B0604020202020204" pitchFamily="34" charset="0"/>
              </a:rPr>
              <a:t>aut</a:t>
            </a:r>
            <a:r>
              <a:rPr lang="en-US">
                <a:effectLst/>
                <a:latin typeface="Arial" panose="020B0604020202020204" pitchFamily="34" charset="0"/>
              </a:rPr>
              <a:t> di </a:t>
            </a:r>
            <a:r>
              <a:rPr lang="en-US" err="1">
                <a:effectLst/>
                <a:latin typeface="Arial" panose="020B0604020202020204" pitchFamily="34" charset="0"/>
              </a:rPr>
              <a:t>officatur</a:t>
            </a:r>
            <a:r>
              <a:rPr lang="en-US">
                <a:effectLst/>
                <a:latin typeface="Arial" panose="020B0604020202020204" pitchFamily="34" charset="0"/>
              </a:rPr>
              <a:t> a </a:t>
            </a:r>
            <a:r>
              <a:rPr lang="en-US" err="1">
                <a:effectLst/>
                <a:latin typeface="Arial" panose="020B0604020202020204" pitchFamily="34" charset="0"/>
              </a:rPr>
              <a:t>volupta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tatem</a:t>
            </a:r>
            <a:r>
              <a:rPr lang="en-US">
                <a:effectLst/>
                <a:latin typeface="Arial" panose="020B0604020202020204" pitchFamily="34" charset="0"/>
              </a:rPr>
              <a:t>. </a:t>
            </a:r>
            <a:r>
              <a:rPr lang="en-US" err="1">
                <a:effectLst/>
                <a:latin typeface="Arial" panose="020B0604020202020204" pitchFamily="34" charset="0"/>
              </a:rPr>
              <a:t>Namusandit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quossiti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coruptiae</a:t>
            </a:r>
            <a:r>
              <a:rPr lang="en-US">
                <a:effectLst/>
                <a:latin typeface="Arial" panose="020B0604020202020204" pitchFamily="34" charset="0"/>
              </a:rPr>
              <a:t> dis </a:t>
            </a:r>
            <a:r>
              <a:rPr lang="en-US" err="1">
                <a:effectLst/>
                <a:latin typeface="Arial" panose="020B0604020202020204" pitchFamily="34" charset="0"/>
              </a:rPr>
              <a:t>dero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eos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Nonsequi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dus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sint</a:t>
            </a:r>
            <a:r>
              <a:rPr lang="en-US">
                <a:effectLst/>
                <a:latin typeface="Arial" panose="020B0604020202020204" pitchFamily="34" charset="0"/>
              </a:rPr>
              <a:t>. </a:t>
            </a:r>
            <a:r>
              <a:rPr lang="en-US" err="1">
                <a:effectLst/>
                <a:latin typeface="Arial" panose="020B0604020202020204" pitchFamily="34" charset="0"/>
              </a:rPr>
              <a:t>Saperib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erciet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adit</a:t>
            </a:r>
            <a:r>
              <a:rPr lang="en-US">
                <a:effectLst/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92DE51A5-388C-9873-CE4A-10126392FE0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851401" y="2143905"/>
            <a:ext cx="1746504" cy="243695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A2F526AC-7CB4-4584-D5C5-4C5216828E1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851401" y="2366601"/>
            <a:ext cx="1746504" cy="300399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8355C7C-0F91-653C-CAA6-CDFBD218ECE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209681" y="2143905"/>
            <a:ext cx="1746504" cy="243695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40CAF9FF-DD78-F44D-96B9-550C2D0D590D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7209681" y="2366601"/>
            <a:ext cx="1746504" cy="300399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0DE42956-9862-C2EF-5C6C-BEE15F131DC6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9533781" y="2143905"/>
            <a:ext cx="1746504" cy="243695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295284A2-AC16-DB1A-BCF3-839EAB75F5FD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533781" y="2366601"/>
            <a:ext cx="1746504" cy="300399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0FA536-2D67-438F-7E23-FF35E050137E}"/>
              </a:ext>
            </a:extLst>
          </p:cNvPr>
          <p:cNvSpPr txBox="1"/>
          <p:nvPr userDrawn="1"/>
        </p:nvSpPr>
        <p:spPr>
          <a:xfrm>
            <a:off x="27710" y="6151418"/>
            <a:ext cx="54032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5A6537DD-D9D9-FE42-A788-1E00199B8A7D}" type="slidenum">
              <a:rPr lang="en-US" sz="1300" smtClean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pPr algn="ctr"/>
              <a:t>‹#›</a:t>
            </a:fld>
            <a:endParaRPr lang="en-US" sz="1300">
              <a:solidFill>
                <a:schemeClr val="bg1"/>
              </a:solidFill>
            </a:endParaRP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29C6B5C0-46DF-B869-D29F-818CFBB50654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7205004" y="2730500"/>
            <a:ext cx="1746504" cy="3403014"/>
          </a:xfrm>
        </p:spPr>
        <p:txBody>
          <a:bodyPr>
            <a:noAutofit/>
          </a:bodyPr>
          <a:lstStyle>
            <a:lvl1pPr marL="0" indent="0">
              <a:lnSpc>
                <a:spcPct val="95000"/>
              </a:lnSpc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diam. </a:t>
            </a:r>
            <a:r>
              <a:rPr lang="en-US" err="1">
                <a:effectLst/>
                <a:latin typeface="Arial" panose="020B0604020202020204" pitchFamily="34" charset="0"/>
              </a:rPr>
              <a:t>Ati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odit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consequi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offic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sapedit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atiur</a:t>
            </a:r>
            <a:r>
              <a:rPr lang="en-US">
                <a:effectLst/>
                <a:latin typeface="Arial" panose="020B0604020202020204" pitchFamily="34" charset="0"/>
              </a:rPr>
              <a:t>? Met </a:t>
            </a:r>
            <a:r>
              <a:rPr lang="en-US" err="1">
                <a:effectLst/>
                <a:latin typeface="Arial" panose="020B0604020202020204" pitchFamily="34" charset="0"/>
              </a:rPr>
              <a:t>omnis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ipsaecto</a:t>
            </a:r>
            <a:r>
              <a:rPr lang="en-US">
                <a:effectLst/>
                <a:latin typeface="Arial" panose="020B0604020202020204" pitchFamily="34" charset="0"/>
              </a:rPr>
              <a:t> et et </a:t>
            </a:r>
            <a:r>
              <a:rPr lang="en-US" err="1">
                <a:effectLst/>
                <a:latin typeface="Arial" panose="020B0604020202020204" pitchFamily="34" charset="0"/>
              </a:rPr>
              <a:t>aut</a:t>
            </a:r>
            <a:r>
              <a:rPr lang="en-US">
                <a:effectLst/>
                <a:latin typeface="Arial" panose="020B0604020202020204" pitchFamily="34" charset="0"/>
              </a:rPr>
              <a:t> di </a:t>
            </a:r>
            <a:r>
              <a:rPr lang="en-US" err="1">
                <a:effectLst/>
                <a:latin typeface="Arial" panose="020B0604020202020204" pitchFamily="34" charset="0"/>
              </a:rPr>
              <a:t>officatur</a:t>
            </a:r>
            <a:r>
              <a:rPr lang="en-US">
                <a:effectLst/>
                <a:latin typeface="Arial" panose="020B0604020202020204" pitchFamily="34" charset="0"/>
              </a:rPr>
              <a:t> a </a:t>
            </a:r>
            <a:r>
              <a:rPr lang="en-US" err="1">
                <a:effectLst/>
                <a:latin typeface="Arial" panose="020B0604020202020204" pitchFamily="34" charset="0"/>
              </a:rPr>
              <a:t>volupta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tatem</a:t>
            </a:r>
            <a:r>
              <a:rPr lang="en-US">
                <a:effectLst/>
                <a:latin typeface="Arial" panose="020B0604020202020204" pitchFamily="34" charset="0"/>
              </a:rPr>
              <a:t>. </a:t>
            </a:r>
            <a:r>
              <a:rPr lang="en-US" err="1">
                <a:effectLst/>
                <a:latin typeface="Arial" panose="020B0604020202020204" pitchFamily="34" charset="0"/>
              </a:rPr>
              <a:t>Namusandit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quossiti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coruptiae</a:t>
            </a:r>
            <a:r>
              <a:rPr lang="en-US">
                <a:effectLst/>
                <a:latin typeface="Arial" panose="020B0604020202020204" pitchFamily="34" charset="0"/>
              </a:rPr>
              <a:t> dis </a:t>
            </a:r>
            <a:r>
              <a:rPr lang="en-US" err="1">
                <a:effectLst/>
                <a:latin typeface="Arial" panose="020B0604020202020204" pitchFamily="34" charset="0"/>
              </a:rPr>
              <a:t>dero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eos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Nonsequi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dus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sint</a:t>
            </a:r>
            <a:r>
              <a:rPr lang="en-US">
                <a:effectLst/>
                <a:latin typeface="Arial" panose="020B0604020202020204" pitchFamily="34" charset="0"/>
              </a:rPr>
              <a:t>. </a:t>
            </a:r>
            <a:r>
              <a:rPr lang="en-US" err="1">
                <a:effectLst/>
                <a:latin typeface="Arial" panose="020B0604020202020204" pitchFamily="34" charset="0"/>
              </a:rPr>
              <a:t>Saperib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erciet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adit</a:t>
            </a:r>
            <a:r>
              <a:rPr lang="en-US">
                <a:effectLst/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14" name="Text Placeholder 16">
            <a:extLst>
              <a:ext uri="{FF2B5EF4-FFF2-40B4-BE49-F238E27FC236}">
                <a16:creationId xmlns:a16="http://schemas.microsoft.com/office/drawing/2014/main" id="{B8EA4015-4052-07CA-13DA-626F98EDBCFE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9525000" y="2730500"/>
            <a:ext cx="1746504" cy="3403014"/>
          </a:xfrm>
        </p:spPr>
        <p:txBody>
          <a:bodyPr>
            <a:noAutofit/>
          </a:bodyPr>
          <a:lstStyle>
            <a:lvl1pPr marL="0" indent="0">
              <a:lnSpc>
                <a:spcPct val="95000"/>
              </a:lnSpc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diam. </a:t>
            </a:r>
            <a:r>
              <a:rPr lang="en-US" err="1">
                <a:effectLst/>
                <a:latin typeface="Arial" panose="020B0604020202020204" pitchFamily="34" charset="0"/>
              </a:rPr>
              <a:t>Ati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odit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consequi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offic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te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sapedit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atiur</a:t>
            </a:r>
            <a:r>
              <a:rPr lang="en-US">
                <a:effectLst/>
                <a:latin typeface="Arial" panose="020B0604020202020204" pitchFamily="34" charset="0"/>
              </a:rPr>
              <a:t>? Met </a:t>
            </a:r>
            <a:r>
              <a:rPr lang="en-US" err="1">
                <a:effectLst/>
                <a:latin typeface="Arial" panose="020B0604020202020204" pitchFamily="34" charset="0"/>
              </a:rPr>
              <a:t>omnis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ipsaecto</a:t>
            </a:r>
            <a:r>
              <a:rPr lang="en-US">
                <a:effectLst/>
                <a:latin typeface="Arial" panose="020B0604020202020204" pitchFamily="34" charset="0"/>
              </a:rPr>
              <a:t> et et </a:t>
            </a:r>
            <a:r>
              <a:rPr lang="en-US" err="1">
                <a:effectLst/>
                <a:latin typeface="Arial" panose="020B0604020202020204" pitchFamily="34" charset="0"/>
              </a:rPr>
              <a:t>aut</a:t>
            </a:r>
            <a:r>
              <a:rPr lang="en-US">
                <a:effectLst/>
                <a:latin typeface="Arial" panose="020B0604020202020204" pitchFamily="34" charset="0"/>
              </a:rPr>
              <a:t> di </a:t>
            </a:r>
            <a:r>
              <a:rPr lang="en-US" err="1">
                <a:effectLst/>
                <a:latin typeface="Arial" panose="020B0604020202020204" pitchFamily="34" charset="0"/>
              </a:rPr>
              <a:t>officatur</a:t>
            </a:r>
            <a:r>
              <a:rPr lang="en-US">
                <a:effectLst/>
                <a:latin typeface="Arial" panose="020B0604020202020204" pitchFamily="34" charset="0"/>
              </a:rPr>
              <a:t> a </a:t>
            </a:r>
            <a:r>
              <a:rPr lang="en-US" err="1">
                <a:effectLst/>
                <a:latin typeface="Arial" panose="020B0604020202020204" pitchFamily="34" charset="0"/>
              </a:rPr>
              <a:t>volupta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tatem</a:t>
            </a:r>
            <a:r>
              <a:rPr lang="en-US">
                <a:effectLst/>
                <a:latin typeface="Arial" panose="020B0604020202020204" pitchFamily="34" charset="0"/>
              </a:rPr>
              <a:t>. </a:t>
            </a:r>
            <a:r>
              <a:rPr lang="en-US" err="1">
                <a:effectLst/>
                <a:latin typeface="Arial" panose="020B0604020202020204" pitchFamily="34" charset="0"/>
              </a:rPr>
              <a:t>Namusandit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quossiti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coruptiae</a:t>
            </a:r>
            <a:r>
              <a:rPr lang="en-US">
                <a:effectLst/>
                <a:latin typeface="Arial" panose="020B0604020202020204" pitchFamily="34" charset="0"/>
              </a:rPr>
              <a:t> dis </a:t>
            </a:r>
            <a:r>
              <a:rPr lang="en-US" err="1">
                <a:effectLst/>
                <a:latin typeface="Arial" panose="020B0604020202020204" pitchFamily="34" charset="0"/>
              </a:rPr>
              <a:t>dero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eos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Nonsequi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dus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sint</a:t>
            </a:r>
            <a:r>
              <a:rPr lang="en-US">
                <a:effectLst/>
                <a:latin typeface="Arial" panose="020B0604020202020204" pitchFamily="34" charset="0"/>
              </a:rPr>
              <a:t>. </a:t>
            </a:r>
            <a:r>
              <a:rPr lang="en-US" err="1">
                <a:effectLst/>
                <a:latin typeface="Arial" panose="020B0604020202020204" pitchFamily="34" charset="0"/>
              </a:rPr>
              <a:t>Saperib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erciet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adit</a:t>
            </a:r>
            <a:r>
              <a:rPr lang="en-US">
                <a:effectLst/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FA37DF8B-ACB6-8529-9831-468F5F20F2B5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01756" y="346642"/>
            <a:ext cx="2773651" cy="331304"/>
          </a:xfrm>
        </p:spPr>
        <p:txBody>
          <a:bodyPr>
            <a:noAutofit/>
          </a:bodyPr>
          <a:lstStyle>
            <a:lvl1pPr marL="0" indent="0">
              <a:buNone/>
              <a:defRPr sz="25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Slide Title</a:t>
            </a:r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73D3B25F-FAE7-0F60-AA1B-C8F052F093F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1756" y="716532"/>
            <a:ext cx="2763377" cy="331304"/>
          </a:xfrm>
        </p:spPr>
        <p:txBody>
          <a:bodyPr>
            <a:noAutofit/>
          </a:bodyPr>
          <a:lstStyle>
            <a:lvl1pPr marL="0" indent="0">
              <a:buNone/>
              <a:defRPr sz="2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</p:spTree>
    <p:extLst>
      <p:ext uri="{BB962C8B-B14F-4D97-AF65-F5344CB8AC3E}">
        <p14:creationId xmlns:p14="http://schemas.microsoft.com/office/powerpoint/2010/main" val="34685127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ighlight Slide 5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8000" t="-16000" r="28000" b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E61B6157-92B5-0D2B-6702-71739F9540A4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-114300" y="3641588"/>
            <a:ext cx="5499100" cy="2517912"/>
          </a:xfrm>
        </p:spPr>
        <p:txBody>
          <a:bodyPr>
            <a:noAutofit/>
          </a:bodyPr>
          <a:lstStyle>
            <a:lvl1pPr marL="0" indent="0">
              <a:buNone/>
              <a:defRPr sz="21000" b="1" i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##</a:t>
            </a: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2179582D-A5F8-BA95-F606-79226D181897}"/>
              </a:ext>
            </a:extLst>
          </p:cNvPr>
          <p:cNvSpPr/>
          <p:nvPr userDrawn="1"/>
        </p:nvSpPr>
        <p:spPr>
          <a:xfrm rot="10800000" flipV="1">
            <a:off x="5500160" y="0"/>
            <a:ext cx="6691840" cy="6858000"/>
          </a:xfrm>
          <a:custGeom>
            <a:avLst/>
            <a:gdLst>
              <a:gd name="connsiteX0" fmla="*/ 0 w 6691840"/>
              <a:gd name="connsiteY0" fmla="*/ 0 h 6858000"/>
              <a:gd name="connsiteX1" fmla="*/ 6691840 w 6691840"/>
              <a:gd name="connsiteY1" fmla="*/ 0 h 6858000"/>
              <a:gd name="connsiteX2" fmla="*/ 5543742 w 6691840"/>
              <a:gd name="connsiteY2" fmla="*/ 6858000 h 6858000"/>
              <a:gd name="connsiteX3" fmla="*/ 0 w 6691840"/>
              <a:gd name="connsiteY3" fmla="*/ 6858000 h 6858000"/>
              <a:gd name="connsiteX4" fmla="*/ 0 w 6691840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1840" h="6858000">
                <a:moveTo>
                  <a:pt x="0" y="0"/>
                </a:moveTo>
                <a:lnTo>
                  <a:pt x="6691840" y="0"/>
                </a:lnTo>
                <a:lnTo>
                  <a:pt x="5543742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38000">
                <a:srgbClr val="263766"/>
              </a:gs>
              <a:gs pos="100000">
                <a:srgbClr val="0061A8">
                  <a:lumMod val="96000"/>
                  <a:lumOff val="4000"/>
                </a:srgb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Text Placeholder 16">
            <a:extLst>
              <a:ext uri="{FF2B5EF4-FFF2-40B4-BE49-F238E27FC236}">
                <a16:creationId xmlns:a16="http://schemas.microsoft.com/office/drawing/2014/main" id="{9987B320-2B8D-CB8D-31C3-1319807819C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788400" y="2781300"/>
            <a:ext cx="2667000" cy="1295400"/>
          </a:xfrm>
        </p:spPr>
        <p:txBody>
          <a:bodyPr>
            <a:noAutofit/>
          </a:bodyPr>
          <a:lstStyle>
            <a:lvl1pPr marL="0" indent="0">
              <a:buNone/>
              <a:defRPr sz="2200" b="1" i="0" spc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algn="r"/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endParaRPr lang="en-US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1400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ighlight Slide 7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D8DF88AB-0216-5B62-64AE-6DB925632CFE}"/>
              </a:ext>
            </a:extLst>
          </p:cNvPr>
          <p:cNvSpPr/>
          <p:nvPr userDrawn="1"/>
        </p:nvSpPr>
        <p:spPr>
          <a:xfrm>
            <a:off x="0" y="1892300"/>
            <a:ext cx="12192000" cy="4965700"/>
          </a:xfrm>
          <a:prstGeom prst="rect">
            <a:avLst/>
          </a:prstGeom>
          <a:gradFill>
            <a:gsLst>
              <a:gs pos="61000">
                <a:srgbClr val="263765"/>
              </a:gs>
              <a:gs pos="100000">
                <a:srgbClr val="0A5EA4"/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15">
            <a:extLst>
              <a:ext uri="{FF2B5EF4-FFF2-40B4-BE49-F238E27FC236}">
                <a16:creationId xmlns:a16="http://schemas.microsoft.com/office/drawing/2014/main" id="{2EED0949-8EF6-7624-58C9-0ECF2F09DA9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 rot="5400000">
            <a:off x="-1399691" y="3772031"/>
            <a:ext cx="3406297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370470C-D715-A1B3-4A71-0F11CC77BBC2}"/>
              </a:ext>
            </a:extLst>
          </p:cNvPr>
          <p:cNvCxnSpPr>
            <a:cxnSpLocks/>
          </p:cNvCxnSpPr>
          <p:nvPr userDrawn="1"/>
        </p:nvCxnSpPr>
        <p:spPr>
          <a:xfrm>
            <a:off x="591414" y="2197100"/>
            <a:ext cx="0" cy="4318000"/>
          </a:xfrm>
          <a:prstGeom prst="line">
            <a:avLst/>
          </a:prstGeom>
          <a:ln w="31750">
            <a:gradFill>
              <a:gsLst>
                <a:gs pos="100000">
                  <a:srgbClr val="00A6DE">
                    <a:alpha val="0"/>
                  </a:srgbClr>
                </a:gs>
                <a:gs pos="71000">
                  <a:srgbClr val="00A6DE"/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1" name="Picture 30" descr="Logo&#10;&#10;AI-generated content may be incorrect.">
            <a:extLst>
              <a:ext uri="{FF2B5EF4-FFF2-40B4-BE49-F238E27FC236}">
                <a16:creationId xmlns:a16="http://schemas.microsoft.com/office/drawing/2014/main" id="{719F0109-5F5F-E54A-A970-2E850F19A08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8924" r="34572"/>
          <a:stretch/>
        </p:blipFill>
        <p:spPr>
          <a:xfrm>
            <a:off x="7721600" y="0"/>
            <a:ext cx="4470400" cy="5549900"/>
          </a:xfrm>
          <a:prstGeom prst="rect">
            <a:avLst/>
          </a:prstGeom>
        </p:spPr>
      </p:pic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4CF4B482-2301-BC19-B712-D73946CD7DBE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202580" y="3645613"/>
            <a:ext cx="2201019" cy="1955800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diam, in dictum diam </a:t>
            </a:r>
            <a:r>
              <a:rPr lang="en-US" err="1">
                <a:effectLst/>
                <a:latin typeface="Arial" panose="020B0604020202020204" pitchFamily="34" charset="0"/>
              </a:rPr>
              <a:t>porttitor</a:t>
            </a:r>
            <a:r>
              <a:rPr lang="en-US">
                <a:effectLst/>
                <a:latin typeface="Arial" panose="020B0604020202020204" pitchFamily="34" charset="0"/>
              </a:rPr>
              <a:t> vitae. Mauris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hendrerit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In </a:t>
            </a:r>
            <a:r>
              <a:rPr lang="en-US" err="1">
                <a:effectLst/>
                <a:latin typeface="Arial" panose="020B0604020202020204" pitchFamily="34" charset="0"/>
              </a:rPr>
              <a:t>egestas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rhoncus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quis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bibendum</a:t>
            </a:r>
            <a:r>
              <a:rPr lang="en-US">
                <a:effectLst/>
                <a:latin typeface="Arial" panose="020B0604020202020204" pitchFamily="34" charset="0"/>
              </a:rPr>
              <a:t> libero. 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3D637C9A-A4D9-081C-2E19-49FA0E50FBCE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1202580" y="3332514"/>
            <a:ext cx="2201019" cy="300399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4" name="Text Placeholder 16">
            <a:extLst>
              <a:ext uri="{FF2B5EF4-FFF2-40B4-BE49-F238E27FC236}">
                <a16:creationId xmlns:a16="http://schemas.microsoft.com/office/drawing/2014/main" id="{5EF48182-4C30-500F-EAB7-C4B82B876B3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3962400" y="3645613"/>
            <a:ext cx="2201019" cy="1955800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diam, in dictum diam </a:t>
            </a:r>
            <a:r>
              <a:rPr lang="en-US" err="1">
                <a:effectLst/>
                <a:latin typeface="Arial" panose="020B0604020202020204" pitchFamily="34" charset="0"/>
              </a:rPr>
              <a:t>porttitor</a:t>
            </a:r>
            <a:r>
              <a:rPr lang="en-US">
                <a:effectLst/>
                <a:latin typeface="Arial" panose="020B0604020202020204" pitchFamily="34" charset="0"/>
              </a:rPr>
              <a:t> vitae. Mauris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hendrerit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In </a:t>
            </a:r>
            <a:r>
              <a:rPr lang="en-US" err="1">
                <a:effectLst/>
                <a:latin typeface="Arial" panose="020B0604020202020204" pitchFamily="34" charset="0"/>
              </a:rPr>
              <a:t>egestas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rhoncus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quis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bibendum</a:t>
            </a:r>
            <a:r>
              <a:rPr lang="en-US">
                <a:effectLst/>
                <a:latin typeface="Arial" panose="020B0604020202020204" pitchFamily="34" charset="0"/>
              </a:rPr>
              <a:t> libero. </a:t>
            </a:r>
          </a:p>
        </p:txBody>
      </p:sp>
      <p:sp>
        <p:nvSpPr>
          <p:cNvPr id="15" name="Text Placeholder 16">
            <a:extLst>
              <a:ext uri="{FF2B5EF4-FFF2-40B4-BE49-F238E27FC236}">
                <a16:creationId xmlns:a16="http://schemas.microsoft.com/office/drawing/2014/main" id="{70558C3B-CFE1-1C6C-7BF7-55DD7AC22005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3962400" y="3332514"/>
            <a:ext cx="2201019" cy="300399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D22F69EB-8B4B-15EC-6E50-A7292D406C1E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6731000" y="3645613"/>
            <a:ext cx="2201019" cy="1955800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diam, in dictum diam </a:t>
            </a:r>
            <a:r>
              <a:rPr lang="en-US" err="1">
                <a:effectLst/>
                <a:latin typeface="Arial" panose="020B0604020202020204" pitchFamily="34" charset="0"/>
              </a:rPr>
              <a:t>porttitor</a:t>
            </a:r>
            <a:r>
              <a:rPr lang="en-US">
                <a:effectLst/>
                <a:latin typeface="Arial" panose="020B0604020202020204" pitchFamily="34" charset="0"/>
              </a:rPr>
              <a:t> vitae. Mauris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hendrerit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In </a:t>
            </a:r>
            <a:r>
              <a:rPr lang="en-US" err="1">
                <a:effectLst/>
                <a:latin typeface="Arial" panose="020B0604020202020204" pitchFamily="34" charset="0"/>
              </a:rPr>
              <a:t>egestas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rhoncus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quis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bibendum</a:t>
            </a:r>
            <a:r>
              <a:rPr lang="en-US">
                <a:effectLst/>
                <a:latin typeface="Arial" panose="020B0604020202020204" pitchFamily="34" charset="0"/>
              </a:rPr>
              <a:t> libero. </a:t>
            </a:r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6818DA9D-B615-7DAF-74B7-8CD40DFE35D1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6731000" y="3332514"/>
            <a:ext cx="2201019" cy="300399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9" name="Text Placeholder 16">
            <a:extLst>
              <a:ext uri="{FF2B5EF4-FFF2-40B4-BE49-F238E27FC236}">
                <a16:creationId xmlns:a16="http://schemas.microsoft.com/office/drawing/2014/main" id="{15335CCD-56FE-9A81-EB8F-732A12E58BBA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9512300" y="3645613"/>
            <a:ext cx="2201019" cy="1955800"/>
          </a:xfrm>
        </p:spPr>
        <p:txBody>
          <a:bodyPr>
            <a:noAutofit/>
          </a:bodyPr>
          <a:lstStyle>
            <a:lvl1pPr marL="0" indent="0">
              <a:spcBef>
                <a:spcPts val="1600"/>
              </a:spcBef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diam, in dictum diam </a:t>
            </a:r>
            <a:r>
              <a:rPr lang="en-US" err="1">
                <a:effectLst/>
                <a:latin typeface="Arial" panose="020B0604020202020204" pitchFamily="34" charset="0"/>
              </a:rPr>
              <a:t>porttitor</a:t>
            </a:r>
            <a:r>
              <a:rPr lang="en-US">
                <a:effectLst/>
                <a:latin typeface="Arial" panose="020B0604020202020204" pitchFamily="34" charset="0"/>
              </a:rPr>
              <a:t> vitae. Mauris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hendrerit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In </a:t>
            </a:r>
            <a:r>
              <a:rPr lang="en-US" err="1">
                <a:effectLst/>
                <a:latin typeface="Arial" panose="020B0604020202020204" pitchFamily="34" charset="0"/>
              </a:rPr>
              <a:t>egestas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rhoncus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quis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bibendum</a:t>
            </a:r>
            <a:r>
              <a:rPr lang="en-US">
                <a:effectLst/>
                <a:latin typeface="Arial" panose="020B0604020202020204" pitchFamily="34" charset="0"/>
              </a:rPr>
              <a:t> libero. 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E62897D9-15CA-5A90-933E-7C37F09DDFDE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9512300" y="3332514"/>
            <a:ext cx="2201019" cy="300399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4CEAE72-5A1C-2A38-0046-FD9D8606EE25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680757" y="447956"/>
            <a:ext cx="3425078" cy="1093973"/>
          </a:xfrm>
        </p:spPr>
        <p:txBody>
          <a:bodyPr/>
          <a:lstStyle>
            <a:lvl1pPr marL="17463" indent="-17463">
              <a:buNone/>
              <a:tabLst/>
              <a:defRPr sz="2500" b="1"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DA04144-3188-B03C-7AC9-AFC8AEE2C2A8}"/>
              </a:ext>
            </a:extLst>
          </p:cNvPr>
          <p:cNvSpPr txBox="1"/>
          <p:nvPr userDrawn="1"/>
        </p:nvSpPr>
        <p:spPr>
          <a:xfrm>
            <a:off x="27710" y="6151418"/>
            <a:ext cx="54032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5A6537DD-D9D9-FE42-A788-1E00199B8A7D}" type="slidenum">
              <a:rPr lang="en-US" sz="1300" smtClean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pPr algn="ctr"/>
              <a:t>‹#›</a:t>
            </a:fld>
            <a:endParaRPr lang="en-US" sz="1300">
              <a:solidFill>
                <a:schemeClr val="bg1"/>
              </a:solidFill>
            </a:endParaRP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200CF040-4E2D-9351-5A07-6D2BA157A3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01756" y="2122433"/>
            <a:ext cx="2773651" cy="331304"/>
          </a:xfrm>
        </p:spPr>
        <p:txBody>
          <a:bodyPr>
            <a:noAutofit/>
          </a:bodyPr>
          <a:lstStyle>
            <a:lvl1pPr marL="0" indent="0">
              <a:buNone/>
              <a:defRPr sz="25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Slide Title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468C4CD5-C51F-EBCE-7907-055A5FF52A2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1756" y="2492323"/>
            <a:ext cx="2763377" cy="331304"/>
          </a:xfrm>
        </p:spPr>
        <p:txBody>
          <a:bodyPr>
            <a:noAutofit/>
          </a:bodyPr>
          <a:lstStyle>
            <a:lvl1pPr marL="0" indent="0">
              <a:buNone/>
              <a:defRPr sz="2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694D4F8E-8D15-9DE6-F1B3-16A90BCCE3EF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4284382" y="644712"/>
            <a:ext cx="2457076" cy="664135"/>
          </a:xfrm>
        </p:spPr>
        <p:txBody>
          <a:bodyPr/>
          <a:lstStyle>
            <a:lvl1pPr marL="17463" indent="0">
              <a:buNone/>
              <a:tabLst/>
              <a:defRPr sz="1400"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. Mauris auctor dui diam</a:t>
            </a:r>
          </a:p>
        </p:txBody>
      </p:sp>
    </p:spTree>
    <p:extLst>
      <p:ext uri="{BB962C8B-B14F-4D97-AF65-F5344CB8AC3E}">
        <p14:creationId xmlns:p14="http://schemas.microsoft.com/office/powerpoint/2010/main" val="3914011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Page 1">
    <p:bg>
      <p:bgPr>
        <a:gradFill>
          <a:gsLst>
            <a:gs pos="100000">
              <a:srgbClr val="0A5EA4"/>
            </a:gs>
            <a:gs pos="33000">
              <a:srgbClr val="263766"/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 Placeholder 15">
            <a:extLst>
              <a:ext uri="{FF2B5EF4-FFF2-40B4-BE49-F238E27FC236}">
                <a16:creationId xmlns:a16="http://schemas.microsoft.com/office/drawing/2014/main" id="{BA246521-4698-35DD-2A89-35EB856522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 rot="5400000">
            <a:off x="-1399691" y="1917831"/>
            <a:ext cx="3406297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44E559B3-9DF6-2052-0AFD-145965C38E8D}"/>
              </a:ext>
            </a:extLst>
          </p:cNvPr>
          <p:cNvCxnSpPr>
            <a:cxnSpLocks/>
          </p:cNvCxnSpPr>
          <p:nvPr userDrawn="1"/>
        </p:nvCxnSpPr>
        <p:spPr>
          <a:xfrm>
            <a:off x="591414" y="420684"/>
            <a:ext cx="0" cy="6003363"/>
          </a:xfrm>
          <a:prstGeom prst="line">
            <a:avLst/>
          </a:prstGeom>
          <a:ln w="31750">
            <a:gradFill>
              <a:gsLst>
                <a:gs pos="100000">
                  <a:srgbClr val="00A6DE">
                    <a:alpha val="0"/>
                  </a:srgbClr>
                </a:gs>
                <a:gs pos="71000">
                  <a:srgbClr val="00A6DE"/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7" name="Picture 16" descr="Shape, polygon&#10;&#10;AI-generated content may be incorrect.">
            <a:extLst>
              <a:ext uri="{FF2B5EF4-FFF2-40B4-BE49-F238E27FC236}">
                <a16:creationId xmlns:a16="http://schemas.microsoft.com/office/drawing/2014/main" id="{3D416240-5334-AEA3-3BDE-FA074224603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6639" r="9204"/>
          <a:stretch/>
        </p:blipFill>
        <p:spPr>
          <a:xfrm>
            <a:off x="7556500" y="0"/>
            <a:ext cx="4635500" cy="1612900"/>
          </a:xfrm>
          <a:prstGeom prst="rect">
            <a:avLst/>
          </a:prstGeom>
        </p:spPr>
      </p:pic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58195EED-A9A3-FCA8-C245-EA4821C56AF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0419085" y="5875481"/>
            <a:ext cx="1582416" cy="741219"/>
          </a:xfrm>
        </p:spPr>
        <p:txBody>
          <a:bodyPr>
            <a:noAutofit/>
          </a:bodyPr>
          <a:lstStyle>
            <a:lvl1pPr marL="0" indent="0">
              <a:buNone/>
              <a:defRPr sz="50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368CE5-A140-D491-E31F-B7B26D736A7D}"/>
              </a:ext>
            </a:extLst>
          </p:cNvPr>
          <p:cNvSpPr txBox="1"/>
          <p:nvPr userDrawn="1"/>
        </p:nvSpPr>
        <p:spPr>
          <a:xfrm>
            <a:off x="27710" y="6151418"/>
            <a:ext cx="54032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5A6537DD-D9D9-FE42-A788-1E00199B8A7D}" type="slidenum">
              <a:rPr lang="en-US" sz="1300" smtClean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pPr algn="ctr"/>
              <a:t>‹#›</a:t>
            </a:fld>
            <a:endParaRPr lang="en-US" sz="1300">
              <a:solidFill>
                <a:schemeClr val="bg1"/>
              </a:solidFill>
            </a:endParaRPr>
          </a:p>
        </p:txBody>
      </p:sp>
      <p:sp>
        <p:nvSpPr>
          <p:cNvPr id="5" name="Text Placeholder 16">
            <a:extLst>
              <a:ext uri="{FF2B5EF4-FFF2-40B4-BE49-F238E27FC236}">
                <a16:creationId xmlns:a16="http://schemas.microsoft.com/office/drawing/2014/main" id="{A6E20974-5EC2-CFC9-8D7D-2AF05995744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01756" y="346642"/>
            <a:ext cx="2773651" cy="331304"/>
          </a:xfrm>
        </p:spPr>
        <p:txBody>
          <a:bodyPr>
            <a:noAutofit/>
          </a:bodyPr>
          <a:lstStyle>
            <a:lvl1pPr marL="0" indent="0">
              <a:buNone/>
              <a:defRPr sz="25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Slide Title</a:t>
            </a:r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5095EA7C-2410-BC7D-EAA9-36163A203EE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1756" y="716532"/>
            <a:ext cx="2763377" cy="331304"/>
          </a:xfrm>
        </p:spPr>
        <p:txBody>
          <a:bodyPr>
            <a:noAutofit/>
          </a:bodyPr>
          <a:lstStyle>
            <a:lvl1pPr marL="0" indent="0">
              <a:buNone/>
              <a:defRPr sz="2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</p:spTree>
    <p:extLst>
      <p:ext uri="{BB962C8B-B14F-4D97-AF65-F5344CB8AC3E}">
        <p14:creationId xmlns:p14="http://schemas.microsoft.com/office/powerpoint/2010/main" val="37133399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Page 2">
    <p:bg>
      <p:bgPr>
        <a:gradFill>
          <a:gsLst>
            <a:gs pos="100000">
              <a:srgbClr val="0A5EA4"/>
            </a:gs>
            <a:gs pos="33000">
              <a:srgbClr val="263766"/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 Placeholder 15">
            <a:extLst>
              <a:ext uri="{FF2B5EF4-FFF2-40B4-BE49-F238E27FC236}">
                <a16:creationId xmlns:a16="http://schemas.microsoft.com/office/drawing/2014/main" id="{BA246521-4698-35DD-2A89-35EB856522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 rot="5400000">
            <a:off x="-1399691" y="1917831"/>
            <a:ext cx="3406297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44E559B3-9DF6-2052-0AFD-145965C38E8D}"/>
              </a:ext>
            </a:extLst>
          </p:cNvPr>
          <p:cNvCxnSpPr>
            <a:cxnSpLocks/>
          </p:cNvCxnSpPr>
          <p:nvPr userDrawn="1"/>
        </p:nvCxnSpPr>
        <p:spPr>
          <a:xfrm>
            <a:off x="591414" y="420684"/>
            <a:ext cx="0" cy="6003363"/>
          </a:xfrm>
          <a:prstGeom prst="line">
            <a:avLst/>
          </a:prstGeom>
          <a:ln w="31750">
            <a:gradFill>
              <a:gsLst>
                <a:gs pos="100000">
                  <a:srgbClr val="00A6DE">
                    <a:alpha val="0"/>
                  </a:srgbClr>
                </a:gs>
                <a:gs pos="71000">
                  <a:srgbClr val="00A6DE"/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3100BC9-3359-6C3B-4CB7-BCC92E71C7C5}"/>
              </a:ext>
            </a:extLst>
          </p:cNvPr>
          <p:cNvSpPr txBox="1"/>
          <p:nvPr userDrawn="1"/>
        </p:nvSpPr>
        <p:spPr>
          <a:xfrm>
            <a:off x="27710" y="6151418"/>
            <a:ext cx="54032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5A6537DD-D9D9-FE42-A788-1E00199B8A7D}" type="slidenum">
              <a:rPr lang="en-US" sz="1300" smtClean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pPr algn="ctr"/>
              <a:t>‹#›</a:t>
            </a:fld>
            <a:endParaRPr lang="en-US" sz="1300">
              <a:solidFill>
                <a:schemeClr val="bg1"/>
              </a:solidFill>
            </a:endParaRPr>
          </a:p>
        </p:txBody>
      </p:sp>
      <p:sp>
        <p:nvSpPr>
          <p:cNvPr id="5" name="Text Placeholder 16">
            <a:extLst>
              <a:ext uri="{FF2B5EF4-FFF2-40B4-BE49-F238E27FC236}">
                <a16:creationId xmlns:a16="http://schemas.microsoft.com/office/drawing/2014/main" id="{5145C225-D9C7-2367-58B2-0FF594EA1FE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01756" y="346642"/>
            <a:ext cx="2773651" cy="331304"/>
          </a:xfrm>
        </p:spPr>
        <p:txBody>
          <a:bodyPr>
            <a:noAutofit/>
          </a:bodyPr>
          <a:lstStyle>
            <a:lvl1pPr marL="0" indent="0">
              <a:buNone/>
              <a:defRPr sz="25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Slide Title</a:t>
            </a:r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B5DC01FD-2B9D-0113-F222-804905A30FB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1756" y="716532"/>
            <a:ext cx="2763377" cy="331304"/>
          </a:xfrm>
        </p:spPr>
        <p:txBody>
          <a:bodyPr>
            <a:noAutofit/>
          </a:bodyPr>
          <a:lstStyle>
            <a:lvl1pPr marL="0" indent="0">
              <a:buNone/>
              <a:defRPr sz="2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</p:spTree>
    <p:extLst>
      <p:ext uri="{BB962C8B-B14F-4D97-AF65-F5344CB8AC3E}">
        <p14:creationId xmlns:p14="http://schemas.microsoft.com/office/powerpoint/2010/main" val="10262827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ble Slide 2">
    <p:bg>
      <p:bgPr>
        <a:gradFill>
          <a:gsLst>
            <a:gs pos="52000">
              <a:srgbClr val="263765"/>
            </a:gs>
            <a:gs pos="100000">
              <a:srgbClr val="0061A8"/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5">
            <a:extLst>
              <a:ext uri="{FF2B5EF4-FFF2-40B4-BE49-F238E27FC236}">
                <a16:creationId xmlns:a16="http://schemas.microsoft.com/office/drawing/2014/main" id="{AA86DE54-320F-5C58-02D6-09F7DFFD22F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 rot="5400000">
            <a:off x="-1399691" y="1917831"/>
            <a:ext cx="3406297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924EC1F-B5C8-02C4-D18F-4C9202CA7747}"/>
              </a:ext>
            </a:extLst>
          </p:cNvPr>
          <p:cNvCxnSpPr>
            <a:cxnSpLocks/>
          </p:cNvCxnSpPr>
          <p:nvPr userDrawn="1"/>
        </p:nvCxnSpPr>
        <p:spPr>
          <a:xfrm>
            <a:off x="591414" y="420684"/>
            <a:ext cx="0" cy="6003363"/>
          </a:xfrm>
          <a:prstGeom prst="line">
            <a:avLst/>
          </a:prstGeom>
          <a:ln w="31750">
            <a:gradFill>
              <a:gsLst>
                <a:gs pos="100000">
                  <a:srgbClr val="00A6DE">
                    <a:alpha val="0"/>
                  </a:srgbClr>
                </a:gs>
                <a:gs pos="71000">
                  <a:srgbClr val="00A6DE"/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Icon&#10;&#10;AI-generated content may be incorrect.">
            <a:extLst>
              <a:ext uri="{FF2B5EF4-FFF2-40B4-BE49-F238E27FC236}">
                <a16:creationId xmlns:a16="http://schemas.microsoft.com/office/drawing/2014/main" id="{CE12C5DA-EDCB-B01C-9C5B-B4C783F7082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6073" b="74424"/>
          <a:stretch/>
        </p:blipFill>
        <p:spPr>
          <a:xfrm>
            <a:off x="3237875" y="1420625"/>
            <a:ext cx="8954125" cy="54373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9BCEBC6-137F-E80C-9E50-231F89004D19}"/>
              </a:ext>
            </a:extLst>
          </p:cNvPr>
          <p:cNvSpPr txBox="1"/>
          <p:nvPr userDrawn="1"/>
        </p:nvSpPr>
        <p:spPr>
          <a:xfrm>
            <a:off x="27710" y="6151418"/>
            <a:ext cx="54032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5A6537DD-D9D9-FE42-A788-1E00199B8A7D}" type="slidenum">
              <a:rPr lang="en-US" sz="1300" smtClean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pPr algn="ctr"/>
              <a:t>‹#›</a:t>
            </a:fld>
            <a:endParaRPr lang="en-US" sz="1300">
              <a:solidFill>
                <a:schemeClr val="bg1"/>
              </a:solidFill>
            </a:endParaRPr>
          </a:p>
        </p:txBody>
      </p:sp>
      <p:sp>
        <p:nvSpPr>
          <p:cNvPr id="5" name="Text Placeholder 16">
            <a:extLst>
              <a:ext uri="{FF2B5EF4-FFF2-40B4-BE49-F238E27FC236}">
                <a16:creationId xmlns:a16="http://schemas.microsoft.com/office/drawing/2014/main" id="{FB30D68F-F576-A9CB-7FB4-B3951425C37F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01756" y="346642"/>
            <a:ext cx="2773651" cy="331304"/>
          </a:xfrm>
        </p:spPr>
        <p:txBody>
          <a:bodyPr>
            <a:noAutofit/>
          </a:bodyPr>
          <a:lstStyle>
            <a:lvl1pPr marL="0" indent="0">
              <a:buNone/>
              <a:defRPr sz="25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Slide Title</a:t>
            </a:r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1724AA13-9A83-C7A1-732E-03453DA5233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1756" y="716532"/>
            <a:ext cx="2763377" cy="331304"/>
          </a:xfrm>
        </p:spPr>
        <p:txBody>
          <a:bodyPr>
            <a:noAutofit/>
          </a:bodyPr>
          <a:lstStyle>
            <a:lvl1pPr marL="0" indent="0">
              <a:buNone/>
              <a:defRPr sz="2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</p:spTree>
    <p:extLst>
      <p:ext uri="{BB962C8B-B14F-4D97-AF65-F5344CB8AC3E}">
        <p14:creationId xmlns:p14="http://schemas.microsoft.com/office/powerpoint/2010/main" val="2343617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Highlight Slide 1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43EFF26-820C-F675-16AE-6C370D759C5B}"/>
              </a:ext>
            </a:extLst>
          </p:cNvPr>
          <p:cNvSpPr/>
          <p:nvPr userDrawn="1"/>
        </p:nvSpPr>
        <p:spPr>
          <a:xfrm>
            <a:off x="0" y="-1"/>
            <a:ext cx="12192000" cy="4643919"/>
          </a:xfrm>
          <a:prstGeom prst="rect">
            <a:avLst/>
          </a:prstGeom>
          <a:gradFill>
            <a:gsLst>
              <a:gs pos="47000">
                <a:srgbClr val="263765"/>
              </a:gs>
              <a:gs pos="0">
                <a:srgbClr val="0A5EA4"/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Placeholder 15">
            <a:extLst>
              <a:ext uri="{FF2B5EF4-FFF2-40B4-BE49-F238E27FC236}">
                <a16:creationId xmlns:a16="http://schemas.microsoft.com/office/drawing/2014/main" id="{AA86DE54-320F-5C58-02D6-09F7DFFD22F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 rot="5400000">
            <a:off x="-955955" y="1479613"/>
            <a:ext cx="2524342" cy="231433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chemeClr val="bg1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MISSION / TOPIC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924EC1F-B5C8-02C4-D18F-4C9202CA7747}"/>
              </a:ext>
            </a:extLst>
          </p:cNvPr>
          <p:cNvCxnSpPr>
            <a:cxnSpLocks/>
          </p:cNvCxnSpPr>
          <p:nvPr userDrawn="1"/>
        </p:nvCxnSpPr>
        <p:spPr>
          <a:xfrm>
            <a:off x="591414" y="420684"/>
            <a:ext cx="0" cy="3884188"/>
          </a:xfrm>
          <a:prstGeom prst="line">
            <a:avLst/>
          </a:prstGeom>
          <a:ln w="31750">
            <a:gradFill>
              <a:gsLst>
                <a:gs pos="100000">
                  <a:srgbClr val="00A6DE">
                    <a:alpha val="0"/>
                  </a:srgbClr>
                </a:gs>
                <a:gs pos="71000">
                  <a:srgbClr val="00A6DE"/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B4E4A07B-D024-0D0A-1CE8-DE7530A2CFB3}"/>
              </a:ext>
            </a:extLst>
          </p:cNvPr>
          <p:cNvSpPr/>
          <p:nvPr userDrawn="1"/>
        </p:nvSpPr>
        <p:spPr>
          <a:xfrm>
            <a:off x="1079498" y="2126650"/>
            <a:ext cx="3200400" cy="43847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Picture Placeholder 20">
            <a:extLst>
              <a:ext uri="{FF2B5EF4-FFF2-40B4-BE49-F238E27FC236}">
                <a16:creationId xmlns:a16="http://schemas.microsoft.com/office/drawing/2014/main" id="{028493FB-8327-5F3E-CC0D-129C9D119452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1831411" y="1131765"/>
            <a:ext cx="1671942" cy="1671942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30" name="Text Placeholder 15">
            <a:extLst>
              <a:ext uri="{FF2B5EF4-FFF2-40B4-BE49-F238E27FC236}">
                <a16:creationId xmlns:a16="http://schemas.microsoft.com/office/drawing/2014/main" id="{5E8FB5AB-95C8-6A68-A560-2027E2B5A3AA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198467" y="2959468"/>
            <a:ext cx="2965159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rgbClr val="263766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 GOES HERE</a:t>
            </a:r>
          </a:p>
        </p:txBody>
      </p:sp>
      <p:sp>
        <p:nvSpPr>
          <p:cNvPr id="31" name="Text Placeholder 16">
            <a:extLst>
              <a:ext uri="{FF2B5EF4-FFF2-40B4-BE49-F238E27FC236}">
                <a16:creationId xmlns:a16="http://schemas.microsoft.com/office/drawing/2014/main" id="{FB5741F8-7015-97FA-9320-02022A4F3A3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198468" y="3182164"/>
            <a:ext cx="2965158" cy="374413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rgbClr val="2637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 Goes Here</a:t>
            </a:r>
          </a:p>
        </p:txBody>
      </p:sp>
      <p:sp>
        <p:nvSpPr>
          <p:cNvPr id="32" name="Text Placeholder 16">
            <a:extLst>
              <a:ext uri="{FF2B5EF4-FFF2-40B4-BE49-F238E27FC236}">
                <a16:creationId xmlns:a16="http://schemas.microsoft.com/office/drawing/2014/main" id="{CF8E4713-9628-B72A-47EF-844BAFB3CA4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198468" y="3546923"/>
            <a:ext cx="2965158" cy="1983328"/>
          </a:xfrm>
        </p:spPr>
        <p:txBody>
          <a:bodyPr>
            <a:noAutofit/>
          </a:bodyPr>
          <a:lstStyle>
            <a:lvl1pPr marL="0" indent="0">
              <a:lnSpc>
                <a:spcPct val="95000"/>
              </a:lnSpc>
              <a:spcBef>
                <a:spcPts val="1600"/>
              </a:spcBef>
              <a:buNone/>
              <a:defRPr sz="1400" b="0" i="0">
                <a:solidFill>
                  <a:srgbClr val="2637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diam, in dictum diam </a:t>
            </a:r>
            <a:r>
              <a:rPr lang="en-US" err="1">
                <a:effectLst/>
                <a:latin typeface="Arial" panose="020B0604020202020204" pitchFamily="34" charset="0"/>
              </a:rPr>
              <a:t>porttitor</a:t>
            </a:r>
            <a:r>
              <a:rPr lang="en-US">
                <a:effectLst/>
                <a:latin typeface="Arial" panose="020B0604020202020204" pitchFamily="34" charset="0"/>
              </a:rPr>
              <a:t> vitae. Mauris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hendrerit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In </a:t>
            </a:r>
            <a:r>
              <a:rPr lang="en-US" err="1">
                <a:effectLst/>
                <a:latin typeface="Arial" panose="020B0604020202020204" pitchFamily="34" charset="0"/>
              </a:rPr>
              <a:t>egestas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rhoncus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quis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bibendum</a:t>
            </a:r>
            <a:r>
              <a:rPr lang="en-US">
                <a:effectLst/>
                <a:latin typeface="Arial" panose="020B0604020202020204" pitchFamily="34" charset="0"/>
              </a:rPr>
              <a:t> libero.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D4EF9A-88A5-9488-C9FE-B6C561376EDF}"/>
              </a:ext>
            </a:extLst>
          </p:cNvPr>
          <p:cNvSpPr/>
          <p:nvPr userDrawn="1"/>
        </p:nvSpPr>
        <p:spPr>
          <a:xfrm>
            <a:off x="4662249" y="2126651"/>
            <a:ext cx="3200400" cy="43847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Picture Placeholder 20">
            <a:extLst>
              <a:ext uri="{FF2B5EF4-FFF2-40B4-BE49-F238E27FC236}">
                <a16:creationId xmlns:a16="http://schemas.microsoft.com/office/drawing/2014/main" id="{C6094B5C-4F89-DDD8-CCF8-0AB9DB9C930E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5423044" y="1131765"/>
            <a:ext cx="1671942" cy="1671942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22F25D5F-2405-77E8-9E18-8245F9516ED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781216" y="2959468"/>
            <a:ext cx="2960111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rgbClr val="263766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 GOES HERE</a:t>
            </a:r>
          </a:p>
        </p:txBody>
      </p:sp>
      <p:sp>
        <p:nvSpPr>
          <p:cNvPr id="15" name="Text Placeholder 16">
            <a:extLst>
              <a:ext uri="{FF2B5EF4-FFF2-40B4-BE49-F238E27FC236}">
                <a16:creationId xmlns:a16="http://schemas.microsoft.com/office/drawing/2014/main" id="{BCE65500-573D-45F9-1550-22BB42722F7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781217" y="3182164"/>
            <a:ext cx="2960110" cy="374413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rgbClr val="2637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 Goes Here</a:t>
            </a:r>
          </a:p>
        </p:txBody>
      </p:sp>
      <p:sp>
        <p:nvSpPr>
          <p:cNvPr id="16" name="Text Placeholder 16">
            <a:extLst>
              <a:ext uri="{FF2B5EF4-FFF2-40B4-BE49-F238E27FC236}">
                <a16:creationId xmlns:a16="http://schemas.microsoft.com/office/drawing/2014/main" id="{A6A8C9C1-769B-77B7-6CAC-34A68A8F7F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781217" y="3546923"/>
            <a:ext cx="2960110" cy="1983328"/>
          </a:xfrm>
        </p:spPr>
        <p:txBody>
          <a:bodyPr>
            <a:noAutofit/>
          </a:bodyPr>
          <a:lstStyle>
            <a:lvl1pPr marL="0" indent="0">
              <a:lnSpc>
                <a:spcPct val="95000"/>
              </a:lnSpc>
              <a:spcBef>
                <a:spcPts val="1600"/>
              </a:spcBef>
              <a:buNone/>
              <a:defRPr sz="1400" b="0" i="0">
                <a:solidFill>
                  <a:srgbClr val="2637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diam, in dictum diam </a:t>
            </a:r>
            <a:r>
              <a:rPr lang="en-US" err="1">
                <a:effectLst/>
                <a:latin typeface="Arial" panose="020B0604020202020204" pitchFamily="34" charset="0"/>
              </a:rPr>
              <a:t>porttitor</a:t>
            </a:r>
            <a:r>
              <a:rPr lang="en-US">
                <a:effectLst/>
                <a:latin typeface="Arial" panose="020B0604020202020204" pitchFamily="34" charset="0"/>
              </a:rPr>
              <a:t> vitae. Mauris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hendrerit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In </a:t>
            </a:r>
            <a:r>
              <a:rPr lang="en-US" err="1">
                <a:effectLst/>
                <a:latin typeface="Arial" panose="020B0604020202020204" pitchFamily="34" charset="0"/>
              </a:rPr>
              <a:t>egestas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rhoncus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quis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bibendum</a:t>
            </a:r>
            <a:r>
              <a:rPr lang="en-US">
                <a:effectLst/>
                <a:latin typeface="Arial" panose="020B0604020202020204" pitchFamily="34" charset="0"/>
              </a:rPr>
              <a:t> libero.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F4E23E-D8D5-4056-525C-2FE8411E7A46}"/>
              </a:ext>
            </a:extLst>
          </p:cNvPr>
          <p:cNvSpPr/>
          <p:nvPr userDrawn="1"/>
        </p:nvSpPr>
        <p:spPr>
          <a:xfrm>
            <a:off x="8245000" y="2126651"/>
            <a:ext cx="3200400" cy="43847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20">
            <a:extLst>
              <a:ext uri="{FF2B5EF4-FFF2-40B4-BE49-F238E27FC236}">
                <a16:creationId xmlns:a16="http://schemas.microsoft.com/office/drawing/2014/main" id="{B20656F7-E055-2EFA-F1FE-F13E46CCE5A9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8997526" y="1131765"/>
            <a:ext cx="1671942" cy="1671942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gradFill>
              <a:gsLst>
                <a:gs pos="56000">
                  <a:srgbClr val="00A6DE"/>
                </a:gs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0061A8"/>
                </a:gs>
              </a:gsLst>
              <a:lin ang="5400000" scaled="1"/>
            </a:gra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Photo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BE56BD2F-94A8-B728-F697-A77D6F50D610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8363967" y="2959468"/>
            <a:ext cx="2963939" cy="236951"/>
          </a:xfrm>
        </p:spPr>
        <p:txBody>
          <a:bodyPr>
            <a:noAutofit/>
          </a:bodyPr>
          <a:lstStyle>
            <a:lvl1pPr marL="0" indent="0">
              <a:buNone/>
              <a:defRPr sz="1200" spc="300">
                <a:solidFill>
                  <a:srgbClr val="263766"/>
                </a:solidFill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TITLE GOES HERE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517410CD-64BD-DEE5-D219-E5188F25CB35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363968" y="3182164"/>
            <a:ext cx="2963938" cy="374413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rgbClr val="2637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Title Goes Here</a:t>
            </a:r>
          </a:p>
        </p:txBody>
      </p:sp>
      <p:sp>
        <p:nvSpPr>
          <p:cNvPr id="21" name="Text Placeholder 16">
            <a:extLst>
              <a:ext uri="{FF2B5EF4-FFF2-40B4-BE49-F238E27FC236}">
                <a16:creationId xmlns:a16="http://schemas.microsoft.com/office/drawing/2014/main" id="{E2DF95B5-445C-3C63-B739-76F16029349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8363968" y="3546923"/>
            <a:ext cx="2963938" cy="1983328"/>
          </a:xfrm>
        </p:spPr>
        <p:txBody>
          <a:bodyPr>
            <a:noAutofit/>
          </a:bodyPr>
          <a:lstStyle>
            <a:lvl1pPr marL="0" indent="0">
              <a:lnSpc>
                <a:spcPct val="95000"/>
              </a:lnSpc>
              <a:spcBef>
                <a:spcPts val="1600"/>
              </a:spcBef>
              <a:buNone/>
              <a:defRPr sz="1400" b="0" i="0">
                <a:solidFill>
                  <a:srgbClr val="2637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>
                <a:effectLst/>
                <a:latin typeface="Arial" panose="020B0604020202020204" pitchFamily="34" charset="0"/>
              </a:rPr>
              <a:t>Lorem ipsum dolor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consectetur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adipiscing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Mauris auctor dui diam, in dictum diam </a:t>
            </a:r>
            <a:r>
              <a:rPr lang="en-US" err="1">
                <a:effectLst/>
                <a:latin typeface="Arial" panose="020B0604020202020204" pitchFamily="34" charset="0"/>
              </a:rPr>
              <a:t>porttitor</a:t>
            </a:r>
            <a:r>
              <a:rPr lang="en-US">
                <a:effectLst/>
                <a:latin typeface="Arial" panose="020B0604020202020204" pitchFamily="34" charset="0"/>
              </a:rPr>
              <a:t> vitae. Mauris sit </a:t>
            </a:r>
            <a:r>
              <a:rPr lang="en-US" err="1">
                <a:effectLst/>
                <a:latin typeface="Arial" panose="020B0604020202020204" pitchFamily="34" charset="0"/>
              </a:rPr>
              <a:t>amet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hendrerit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elit</a:t>
            </a:r>
            <a:r>
              <a:rPr lang="en-US">
                <a:effectLst/>
                <a:latin typeface="Arial" panose="020B0604020202020204" pitchFamily="34" charset="0"/>
              </a:rPr>
              <a:t>. In </a:t>
            </a:r>
            <a:r>
              <a:rPr lang="en-US" err="1">
                <a:effectLst/>
                <a:latin typeface="Arial" panose="020B0604020202020204" pitchFamily="34" charset="0"/>
              </a:rPr>
              <a:t>egestas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rhoncus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quam</a:t>
            </a:r>
            <a:r>
              <a:rPr lang="en-US">
                <a:effectLst/>
                <a:latin typeface="Arial" panose="020B0604020202020204" pitchFamily="34" charset="0"/>
              </a:rPr>
              <a:t>, </a:t>
            </a:r>
            <a:r>
              <a:rPr lang="en-US" err="1">
                <a:effectLst/>
                <a:latin typeface="Arial" panose="020B0604020202020204" pitchFamily="34" charset="0"/>
              </a:rPr>
              <a:t>quis</a:t>
            </a:r>
            <a:r>
              <a:rPr lang="en-US">
                <a:effectLst/>
                <a:latin typeface="Arial" panose="020B0604020202020204" pitchFamily="34" charset="0"/>
              </a:rPr>
              <a:t> </a:t>
            </a:r>
            <a:r>
              <a:rPr lang="en-US" err="1">
                <a:effectLst/>
                <a:latin typeface="Arial" panose="020B0604020202020204" pitchFamily="34" charset="0"/>
              </a:rPr>
              <a:t>bibendum</a:t>
            </a:r>
            <a:r>
              <a:rPr lang="en-US">
                <a:effectLst/>
                <a:latin typeface="Arial" panose="020B0604020202020204" pitchFamily="34" charset="0"/>
              </a:rPr>
              <a:t> libero.</a:t>
            </a:r>
          </a:p>
        </p:txBody>
      </p:sp>
      <p:sp>
        <p:nvSpPr>
          <p:cNvPr id="5" name="Text Placeholder 16">
            <a:extLst>
              <a:ext uri="{FF2B5EF4-FFF2-40B4-BE49-F238E27FC236}">
                <a16:creationId xmlns:a16="http://schemas.microsoft.com/office/drawing/2014/main" id="{21F0B776-9FED-CFDC-FBBE-9FBAFB7BF125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01756" y="346642"/>
            <a:ext cx="2773651" cy="331304"/>
          </a:xfrm>
        </p:spPr>
        <p:txBody>
          <a:bodyPr>
            <a:noAutofit/>
          </a:bodyPr>
          <a:lstStyle>
            <a:lvl1pPr marL="0" indent="0">
              <a:buNone/>
              <a:defRPr sz="25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Slide Title</a:t>
            </a:r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65F2ACDF-A2F1-F3E4-DBA2-94DCD5CC959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1756" y="716532"/>
            <a:ext cx="2763377" cy="331304"/>
          </a:xfrm>
        </p:spPr>
        <p:txBody>
          <a:bodyPr>
            <a:noAutofit/>
          </a:bodyPr>
          <a:lstStyle>
            <a:lvl1pPr marL="0" indent="0">
              <a:buNone/>
              <a:defRPr sz="25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Goes Here</a:t>
            </a:r>
          </a:p>
        </p:txBody>
      </p:sp>
    </p:spTree>
    <p:extLst>
      <p:ext uri="{BB962C8B-B14F-4D97-AF65-F5344CB8AC3E}">
        <p14:creationId xmlns:p14="http://schemas.microsoft.com/office/powerpoint/2010/main" val="3622677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4000">
              <a:srgbClr val="263765"/>
            </a:gs>
            <a:gs pos="52000">
              <a:srgbClr val="2B5D95"/>
            </a:gs>
            <a:gs pos="100000">
              <a:srgbClr val="3060A0"/>
            </a:gs>
            <a:gs pos="80000">
              <a:srgbClr val="2C67A2"/>
            </a:gs>
          </a:gsLst>
          <a:lin ang="3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AF53D0-D28E-D2A5-1205-599566E38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A69B7A-33DB-B00A-0DD6-C3EF1F82D0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234172-524E-E154-C021-82D1F511B6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3C9492BA-DF26-BB44-AD58-CA7EF244E6A2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43E60-1531-1A82-FF72-8D5C2DACD3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9695AC-0B48-DD9D-13B2-5D95FE8D30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F28F148D-C876-C740-87DB-2DF2E42174E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808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70" r:id="rId2"/>
    <p:sldLayoutId id="2147483671" r:id="rId3"/>
    <p:sldLayoutId id="2147483672" r:id="rId4"/>
    <p:sldLayoutId id="2147483676" r:id="rId5"/>
    <p:sldLayoutId id="2147483707" r:id="rId6"/>
    <p:sldLayoutId id="2147483724" r:id="rId7"/>
    <p:sldLayoutId id="2147483682" r:id="rId8"/>
    <p:sldLayoutId id="2147483685" r:id="rId9"/>
    <p:sldLayoutId id="2147483697" r:id="rId10"/>
    <p:sldLayoutId id="2147483698" r:id="rId11"/>
    <p:sldLayoutId id="2147483699" r:id="rId12"/>
    <p:sldLayoutId id="2147483692" r:id="rId13"/>
    <p:sldLayoutId id="2147483703" r:id="rId14"/>
    <p:sldLayoutId id="2147483708" r:id="rId15"/>
    <p:sldLayoutId id="2147483716" r:id="rId16"/>
    <p:sldLayoutId id="2147483725" r:id="rId17"/>
    <p:sldLayoutId id="2147483729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7" Type="http://schemas.openxmlformats.org/officeDocument/2006/relationships/image" Target="../media/image19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8.png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7" Type="http://schemas.openxmlformats.org/officeDocument/2006/relationships/image" Target="../media/image36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5.png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0.png"/><Relationship Id="rId11" Type="http://schemas.openxmlformats.org/officeDocument/2006/relationships/image" Target="../media/image45.svg"/><Relationship Id="rId5" Type="http://schemas.openxmlformats.org/officeDocument/2006/relationships/image" Target="../media/image39.sv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sv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64_EAA1B034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9EFA7A4A-6D94-1881-CC10-4E8FDA7A91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/>
              <a:t>Cecile Rousseaux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A4C2629-A97E-4184-2B3A-113B5EECF2C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/>
              <a:t>MIO Project Scientist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E653A46E-1FCC-8D14-EA76-97568739020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DDCF8D8-BC52-CD26-FF01-E0199ABADE2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NASA’s Multisource Integrated Observatory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3970FD9-5568-BE9C-B2A8-C5700878E9D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/>
              <a:t>MIO</a:t>
            </a:r>
          </a:p>
        </p:txBody>
      </p:sp>
    </p:spTree>
    <p:extLst>
      <p:ext uri="{BB962C8B-B14F-4D97-AF65-F5344CB8AC3E}">
        <p14:creationId xmlns:p14="http://schemas.microsoft.com/office/powerpoint/2010/main" val="320982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beachball_2304p">
            <a:hlinkClick r:id="" action="ppaction://media"/>
            <a:extLst>
              <a:ext uri="{FF2B5EF4-FFF2-40B4-BE49-F238E27FC236}">
                <a16:creationId xmlns:a16="http://schemas.microsoft.com/office/drawing/2014/main" id="{AD50391D-5C32-0F94-3FEE-7A0BAB823DB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39D1BD47-9D65-6703-AC16-D4F16090B76C}"/>
              </a:ext>
            </a:extLst>
          </p:cNvPr>
          <p:cNvSpPr>
            <a:spLocks noGrp="1"/>
          </p:cNvSpPr>
          <p:nvPr/>
        </p:nvSpPr>
        <p:spPr>
          <a:xfrm>
            <a:off x="365028" y="323877"/>
            <a:ext cx="3458486" cy="36988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5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Arial"/>
                <a:cs typeface="Arial"/>
              </a:rPr>
              <a:t>Earth: A System of Systems</a:t>
            </a:r>
          </a:p>
        </p:txBody>
      </p:sp>
    </p:spTree>
    <p:extLst>
      <p:ext uri="{BB962C8B-B14F-4D97-AF65-F5344CB8AC3E}">
        <p14:creationId xmlns:p14="http://schemas.microsoft.com/office/powerpoint/2010/main" val="391603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23DC4C-3252-7CCC-579D-22B7E1A2AAC4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066418" y="423940"/>
            <a:ext cx="5276456" cy="236951"/>
          </a:xfrm>
        </p:spPr>
        <p:txBody>
          <a:bodyPr/>
          <a:lstStyle/>
          <a:p>
            <a:r>
              <a:rPr lang="en-US"/>
              <a:t>PROJECT STATUS: PRE-FORMULATION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8EC00C-35BB-4144-269A-98CBB558289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066418" y="646636"/>
            <a:ext cx="5273832" cy="353291"/>
          </a:xfrm>
        </p:spPr>
        <p:txBody>
          <a:bodyPr/>
          <a:lstStyle/>
          <a:p>
            <a:r>
              <a:rPr lang="en-US" sz="4500" dirty="0"/>
              <a:t>About MIO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49BCC3-F9AA-28EA-E731-4BB5F00F6E83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1066418" y="1559815"/>
            <a:ext cx="6987474" cy="1467164"/>
          </a:xfrm>
        </p:spPr>
        <p:txBody>
          <a:bodyPr/>
          <a:lstStyle/>
          <a:p>
            <a:r>
              <a:rPr lang="en-US" dirty="0"/>
              <a:t>GOALS</a:t>
            </a:r>
          </a:p>
          <a:p>
            <a:r>
              <a:rPr lang="en-US" dirty="0"/>
              <a:t>NASA’s Multisource Integrated Observatory (MIO) maximize science by combining trusted multisource data, innovative technology, and world-leading science expertise to accelerate the pace of discovery and advance applications for real-world use.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BEFC4A2-CA9A-2F83-F81E-5006FA6D0CAD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50866" y="6113551"/>
            <a:ext cx="7103026" cy="744449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US" sz="1600" i="1"/>
              <a:t>Integration for Innovation: </a:t>
            </a:r>
          </a:p>
          <a:p>
            <a:pPr>
              <a:spcBef>
                <a:spcPts val="0"/>
              </a:spcBef>
            </a:pPr>
            <a:r>
              <a:rPr lang="en-US" sz="1600" i="1"/>
              <a:t>Accelerating Earth Understanding, Maximizing Impact</a:t>
            </a:r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EA704EFC-B6F6-3543-84A4-71CDA5B9E0FE}"/>
              </a:ext>
            </a:extLst>
          </p:cNvPr>
          <p:cNvSpPr txBox="1">
            <a:spLocks/>
          </p:cNvSpPr>
          <p:nvPr/>
        </p:nvSpPr>
        <p:spPr>
          <a:xfrm>
            <a:off x="5600700" y="2311401"/>
            <a:ext cx="2349500" cy="38867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400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1973E22-8CD4-74A8-0A39-8C50E032FB5F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1046965" y="3366015"/>
            <a:ext cx="5293285" cy="63038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OBJECTIVES</a:t>
            </a:r>
          </a:p>
          <a:p>
            <a:pPr marL="285750" indent="-285750"/>
            <a:r>
              <a:rPr lang="en-US" dirty="0"/>
              <a:t>Integrate the broad spectrum of data and tools required to accelerate the pace of scientific discovery and innovation </a:t>
            </a:r>
          </a:p>
          <a:p>
            <a:pPr marL="285750" indent="-285750"/>
            <a:r>
              <a:rPr lang="en-US" dirty="0"/>
              <a:t>Deliver high-impact, actionable information based on multisource data, technology, and science</a:t>
            </a:r>
          </a:p>
          <a:p>
            <a:pPr marL="285750" indent="-285750"/>
            <a:r>
              <a:rPr lang="en-US" dirty="0"/>
              <a:t>Advance science-to-application pipelines across public and private sectors</a:t>
            </a:r>
          </a:p>
          <a:p>
            <a:pPr marL="0" indent="0">
              <a:buNone/>
            </a:pPr>
            <a:endParaRPr lang="en-US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9291940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F989737E-6313-3639-620C-2E2D8A39E977}"/>
              </a:ext>
            </a:extLst>
          </p:cNvPr>
          <p:cNvSpPr>
            <a:spLocks noGrp="1"/>
          </p:cNvSpPr>
          <p:nvPr>
            <p:ph type="body" sz="quarter" idx="56"/>
          </p:nvPr>
        </p:nvSpPr>
        <p:spPr>
          <a:xfrm>
            <a:off x="842680" y="4057992"/>
            <a:ext cx="2201019" cy="1955800"/>
          </a:xfrm>
        </p:spPr>
        <p:txBody>
          <a:bodyPr/>
          <a:lstStyle/>
          <a:p>
            <a:r>
              <a:rPr lang="en-US"/>
              <a:t>Extracting maximum value and impact by combining observations from multiple sources</a:t>
            </a:r>
          </a:p>
          <a:p>
            <a:r>
              <a:rPr lang="en-US"/>
              <a:t>Including ground-based, airborne, partner, and commercial observations, plus stakeholder insights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1916D757-F262-9EDC-CA32-864CBD9B768C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842680" y="3682138"/>
            <a:ext cx="2201019" cy="300399"/>
          </a:xfrm>
        </p:spPr>
        <p:txBody>
          <a:bodyPr/>
          <a:lstStyle/>
          <a:p>
            <a:r>
              <a:rPr lang="en-US"/>
              <a:t>Multisource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50148D08-9C1B-8A74-3CF2-CDA8947B43B8}"/>
              </a:ext>
            </a:extLst>
          </p:cNvPr>
          <p:cNvSpPr>
            <a:spLocks noGrp="1"/>
          </p:cNvSpPr>
          <p:nvPr>
            <p:ph type="body" sz="quarter" idx="58"/>
          </p:nvPr>
        </p:nvSpPr>
        <p:spPr>
          <a:xfrm>
            <a:off x="3611280" y="4057992"/>
            <a:ext cx="2201019" cy="1955800"/>
          </a:xfrm>
        </p:spPr>
        <p:txBody>
          <a:bodyPr/>
          <a:lstStyle/>
          <a:p>
            <a:r>
              <a:rPr lang="en-US"/>
              <a:t>Breaking through collaboration barriers to enable cross-cutting teams</a:t>
            </a:r>
          </a:p>
          <a:p>
            <a:r>
              <a:rPr lang="en-US"/>
              <a:t>Coordinating observations, cross-validation, and measurements across platforms</a:t>
            </a:r>
          </a:p>
          <a:p>
            <a:endParaRPr lang="en-US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76E02188-877A-07F9-FDE2-F92376C2DBB6}"/>
              </a:ext>
            </a:extLst>
          </p:cNvPr>
          <p:cNvSpPr>
            <a:spLocks noGrp="1"/>
          </p:cNvSpPr>
          <p:nvPr>
            <p:ph type="body" sz="quarter" idx="59"/>
          </p:nvPr>
        </p:nvSpPr>
        <p:spPr>
          <a:xfrm>
            <a:off x="3611280" y="3682138"/>
            <a:ext cx="2201019" cy="300399"/>
          </a:xfrm>
        </p:spPr>
        <p:txBody>
          <a:bodyPr/>
          <a:lstStyle/>
          <a:p>
            <a:r>
              <a:rPr lang="en-US"/>
              <a:t>Integrated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10FB48D4-FDD6-7686-8509-5230E799ACA4}"/>
              </a:ext>
            </a:extLst>
          </p:cNvPr>
          <p:cNvSpPr>
            <a:spLocks noGrp="1"/>
          </p:cNvSpPr>
          <p:nvPr>
            <p:ph type="body" sz="quarter" idx="60"/>
          </p:nvPr>
        </p:nvSpPr>
        <p:spPr>
          <a:xfrm>
            <a:off x="6392580" y="4057992"/>
            <a:ext cx="2201019" cy="1955800"/>
          </a:xfrm>
        </p:spPr>
        <p:txBody>
          <a:bodyPr/>
          <a:lstStyle/>
          <a:p>
            <a:r>
              <a:rPr lang="en-US"/>
              <a:t>Unifying the program of record into an enterprise for Earth system science questions </a:t>
            </a:r>
          </a:p>
          <a:p>
            <a:r>
              <a:rPr lang="en-US"/>
              <a:t>Addressing the most important societal challenges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3DB8F8CE-6572-07E5-1259-8AE77C7B7135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6392580" y="3682138"/>
            <a:ext cx="2201019" cy="300399"/>
          </a:xfrm>
        </p:spPr>
        <p:txBody>
          <a:bodyPr/>
          <a:lstStyle/>
          <a:p>
            <a:r>
              <a:rPr lang="en-US"/>
              <a:t>Observatory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67EFAFD4-4318-E8CA-545A-94D94EA3A8CB}"/>
              </a:ext>
            </a:extLst>
          </p:cNvPr>
          <p:cNvSpPr>
            <a:spLocks noGrp="1"/>
          </p:cNvSpPr>
          <p:nvPr>
            <p:ph type="body" sz="quarter" idx="62"/>
          </p:nvPr>
        </p:nvSpPr>
        <p:spPr>
          <a:xfrm>
            <a:off x="680756" y="447956"/>
            <a:ext cx="6965913" cy="1093973"/>
          </a:xfrm>
        </p:spPr>
        <p:txBody>
          <a:bodyPr anchor="b">
            <a:normAutofit fontScale="92500"/>
          </a:bodyPr>
          <a:lstStyle/>
          <a:p>
            <a:r>
              <a:rPr lang="en-US" sz="4500" dirty="0"/>
              <a:t>Transformative Structure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E27C37E8-0C15-A7C0-17C4-2BA8EDBBF095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171180" y="2697253"/>
            <a:ext cx="2773651" cy="331304"/>
          </a:xfrm>
        </p:spPr>
        <p:txBody>
          <a:bodyPr/>
          <a:lstStyle/>
          <a:p>
            <a:r>
              <a:rPr lang="en-US" b="1"/>
              <a:t>COMPONENTS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361EA742-AD48-FA64-F2CA-9B648B2E1C30}"/>
              </a:ext>
            </a:extLst>
          </p:cNvPr>
          <p:cNvSpPr>
            <a:spLocks noGrp="1"/>
          </p:cNvSpPr>
          <p:nvPr>
            <p:ph type="body" sz="quarter" idx="63"/>
          </p:nvPr>
        </p:nvSpPr>
        <p:spPr>
          <a:xfrm>
            <a:off x="842680" y="2198770"/>
            <a:ext cx="5701556" cy="664135"/>
          </a:xfrm>
        </p:spPr>
        <p:txBody>
          <a:bodyPr>
            <a:no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Combining multisource data to advance Earth science and inform critical decisions on national security, resource management, and disaster response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04FC4EEF-D9CC-4B8B-DED2-82F984243374}"/>
              </a:ext>
            </a:extLst>
          </p:cNvPr>
          <p:cNvCxnSpPr>
            <a:cxnSpLocks/>
          </p:cNvCxnSpPr>
          <p:nvPr/>
        </p:nvCxnSpPr>
        <p:spPr>
          <a:xfrm flipV="1">
            <a:off x="3341259" y="3757782"/>
            <a:ext cx="0" cy="2303788"/>
          </a:xfrm>
          <a:prstGeom prst="line">
            <a:avLst/>
          </a:prstGeom>
          <a:ln w="635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D54BA96-1132-4AE5-88ED-97D23E66A662}"/>
              </a:ext>
            </a:extLst>
          </p:cNvPr>
          <p:cNvCxnSpPr>
            <a:cxnSpLocks/>
          </p:cNvCxnSpPr>
          <p:nvPr/>
        </p:nvCxnSpPr>
        <p:spPr>
          <a:xfrm flipV="1">
            <a:off x="6097629" y="3757782"/>
            <a:ext cx="0" cy="2303788"/>
          </a:xfrm>
          <a:prstGeom prst="line">
            <a:avLst/>
          </a:prstGeom>
          <a:ln w="635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A8EBE3C-93CC-8D04-C07A-CBC4517EB605}"/>
              </a:ext>
            </a:extLst>
          </p:cNvPr>
          <p:cNvCxnSpPr>
            <a:cxnSpLocks/>
          </p:cNvCxnSpPr>
          <p:nvPr/>
        </p:nvCxnSpPr>
        <p:spPr>
          <a:xfrm flipV="1">
            <a:off x="8882389" y="3757782"/>
            <a:ext cx="0" cy="2303788"/>
          </a:xfrm>
          <a:prstGeom prst="line">
            <a:avLst/>
          </a:prstGeom>
          <a:ln w="635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D57D8C6-59F1-6923-D2B2-71D0529AC210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10085577" y="3553695"/>
            <a:ext cx="2201019" cy="331304"/>
          </a:xfrm>
        </p:spPr>
        <p:txBody>
          <a:bodyPr/>
          <a:lstStyle/>
          <a:p>
            <a:r>
              <a:rPr lang="en-US"/>
              <a:t>Multisource DARTs</a:t>
            </a:r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D598528E-144E-CBE4-0BA1-325657B15C03}"/>
              </a:ext>
            </a:extLst>
          </p:cNvPr>
          <p:cNvSpPr txBox="1">
            <a:spLocks/>
          </p:cNvSpPr>
          <p:nvPr/>
        </p:nvSpPr>
        <p:spPr>
          <a:xfrm>
            <a:off x="10085577" y="4483243"/>
            <a:ext cx="2201019" cy="3313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6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Mission DARTs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07BD04F2-FB6E-513B-99AF-C4B48E972F8D}"/>
              </a:ext>
            </a:extLst>
          </p:cNvPr>
          <p:cNvSpPr txBox="1">
            <a:spLocks/>
          </p:cNvSpPr>
          <p:nvPr/>
        </p:nvSpPr>
        <p:spPr>
          <a:xfrm>
            <a:off x="10085577" y="5438718"/>
            <a:ext cx="2201019" cy="3313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6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Project Office</a:t>
            </a:r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595703A7-B8A7-B445-5766-97D2CC40E8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171180" y="3268401"/>
            <a:ext cx="914400" cy="914400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0245BC4C-A5C2-A413-8F7A-3A2430F03F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9171180" y="4191695"/>
            <a:ext cx="914400" cy="914400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F2A94FBD-5669-2AD6-8B06-30F2E381AC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9171180" y="5147170"/>
            <a:ext cx="914400" cy="914400"/>
          </a:xfrm>
          <a:prstGeom prst="rect">
            <a:avLst/>
          </a:prstGeom>
        </p:spPr>
      </p:pic>
      <p:sp>
        <p:nvSpPr>
          <p:cNvPr id="3" name="Text Placeholder 17">
            <a:extLst>
              <a:ext uri="{FF2B5EF4-FFF2-40B4-BE49-F238E27FC236}">
                <a16:creationId xmlns:a16="http://schemas.microsoft.com/office/drawing/2014/main" id="{F7F6E11E-2DB3-2DBD-7415-B85A2FCC779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5400000">
            <a:off x="-1688964" y="4061303"/>
            <a:ext cx="3984842" cy="236951"/>
          </a:xfrm>
        </p:spPr>
        <p:txBody>
          <a:bodyPr/>
          <a:lstStyle/>
          <a:p>
            <a:r>
              <a:rPr lang="en-US"/>
              <a:t>Multisource Integrated Observatory</a:t>
            </a:r>
          </a:p>
        </p:txBody>
      </p:sp>
    </p:spTree>
    <p:extLst>
      <p:ext uri="{BB962C8B-B14F-4D97-AF65-F5344CB8AC3E}">
        <p14:creationId xmlns:p14="http://schemas.microsoft.com/office/powerpoint/2010/main" val="1843774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68E5AF-0F82-CE86-B544-C6EAEAA126D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607538" y="2886717"/>
            <a:ext cx="4557188" cy="573157"/>
          </a:xfrm>
        </p:spPr>
        <p:txBody>
          <a:bodyPr/>
          <a:lstStyle/>
          <a:p>
            <a:r>
              <a:rPr lang="en-US"/>
              <a:t>DART Teams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4000163-F6B4-77BE-FE24-14991960E49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/>
              <a:t>MIO COMPONENTS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A18C15-13EF-0678-0070-E73F8217347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5450" t="21650" r="20290" b="7724"/>
          <a:stretch/>
        </p:blipFill>
        <p:spPr>
          <a:xfrm rot="628400">
            <a:off x="256903" y="1407886"/>
            <a:ext cx="4005367" cy="4402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08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29A925-25AB-91BF-392A-2361F409FC64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01756" y="346642"/>
            <a:ext cx="7757453" cy="331304"/>
          </a:xfrm>
        </p:spPr>
        <p:txBody>
          <a:bodyPr/>
          <a:lstStyle/>
          <a:p>
            <a:r>
              <a:rPr lang="en-US" b="1"/>
              <a:t>Evolution of NASA Earth Science Mission Teams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FD9A6A-65A9-C727-1453-36E56BDC61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339" b="6339"/>
          <a:stretch/>
        </p:blipFill>
        <p:spPr>
          <a:xfrm>
            <a:off x="994434" y="1076698"/>
            <a:ext cx="10401154" cy="5110924"/>
          </a:xfrm>
          <a:prstGeom prst="rect">
            <a:avLst/>
          </a:prstGeo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03720DF-D676-7051-045C-55EBE0E4C02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5400000">
            <a:off x="-2130289" y="2648428"/>
            <a:ext cx="4867492" cy="236951"/>
          </a:xfrm>
        </p:spPr>
        <p:txBody>
          <a:bodyPr/>
          <a:lstStyle/>
          <a:p>
            <a:r>
              <a:rPr lang="en-US"/>
              <a:t>Multisource Integrated Observatory</a:t>
            </a:r>
          </a:p>
        </p:txBody>
      </p:sp>
    </p:spTree>
    <p:extLst>
      <p:ext uri="{BB962C8B-B14F-4D97-AF65-F5344CB8AC3E}">
        <p14:creationId xmlns:p14="http://schemas.microsoft.com/office/powerpoint/2010/main" val="1906347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Text Placeholder 78">
            <a:extLst>
              <a:ext uri="{FF2B5EF4-FFF2-40B4-BE49-F238E27FC236}">
                <a16:creationId xmlns:a16="http://schemas.microsoft.com/office/drawing/2014/main" id="{D033D290-3DF3-91A4-82AA-7562EDF2EF8A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4556128" y="1006933"/>
            <a:ext cx="2935284" cy="194220"/>
          </a:xfrm>
        </p:spPr>
        <p:txBody>
          <a:bodyPr/>
          <a:lstStyle/>
          <a:p>
            <a:r>
              <a:rPr lang="en-US"/>
              <a:t>MULTIPLE MISSIONS</a:t>
            </a:r>
          </a:p>
        </p:txBody>
      </p:sp>
      <p:sp>
        <p:nvSpPr>
          <p:cNvPr id="76" name="Text Placeholder 75">
            <a:extLst>
              <a:ext uri="{FF2B5EF4-FFF2-40B4-BE49-F238E27FC236}">
                <a16:creationId xmlns:a16="http://schemas.microsoft.com/office/drawing/2014/main" id="{980CF63D-D18A-9874-6AA4-D2334540A11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56129" y="1229628"/>
            <a:ext cx="2935283" cy="289579"/>
          </a:xfrm>
        </p:spPr>
        <p:txBody>
          <a:bodyPr/>
          <a:lstStyle/>
          <a:p>
            <a:r>
              <a:rPr lang="en-US"/>
              <a:t>Multisource DARTs</a:t>
            </a:r>
          </a:p>
        </p:txBody>
      </p:sp>
      <p:sp>
        <p:nvSpPr>
          <p:cNvPr id="80" name="Text Placeholder 79">
            <a:extLst>
              <a:ext uri="{FF2B5EF4-FFF2-40B4-BE49-F238E27FC236}">
                <a16:creationId xmlns:a16="http://schemas.microsoft.com/office/drawing/2014/main" id="{B1D16EF9-B0B4-D53D-BE35-8D42E08C3561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4556129" y="1614909"/>
            <a:ext cx="2935283" cy="2480841"/>
          </a:xfrm>
        </p:spPr>
        <p:txBody>
          <a:bodyPr/>
          <a:lstStyle/>
          <a:p>
            <a:r>
              <a:rPr lang="en-US"/>
              <a:t>An interdisciplinary approach to answering the most complex and impactful Earth system science questions</a:t>
            </a:r>
          </a:p>
          <a:p>
            <a:r>
              <a:rPr lang="en-US"/>
              <a:t>Focused on rotating "challenge" themes to accelerate discovery and innovation, advancing science-to-application pipelines across public and private sectors</a:t>
            </a:r>
          </a:p>
        </p:txBody>
      </p:sp>
      <p:sp>
        <p:nvSpPr>
          <p:cNvPr id="82" name="Text Placeholder 81">
            <a:extLst>
              <a:ext uri="{FF2B5EF4-FFF2-40B4-BE49-F238E27FC236}">
                <a16:creationId xmlns:a16="http://schemas.microsoft.com/office/drawing/2014/main" id="{C5967DAC-118D-7A47-51BC-38C094E4EE62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034336" y="1006933"/>
            <a:ext cx="2935284" cy="194220"/>
          </a:xfrm>
        </p:spPr>
        <p:txBody>
          <a:bodyPr/>
          <a:lstStyle/>
          <a:p>
            <a:r>
              <a:rPr lang="en-US"/>
              <a:t>SINGLE MISSION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15C9A28D-27F7-3105-91E2-BB5401C70F17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8034337" y="1229628"/>
            <a:ext cx="2935283" cy="289579"/>
          </a:xfrm>
        </p:spPr>
        <p:txBody>
          <a:bodyPr/>
          <a:lstStyle/>
          <a:p>
            <a:r>
              <a:rPr lang="en-US"/>
              <a:t>Mission DARTs</a:t>
            </a:r>
          </a:p>
        </p:txBody>
      </p:sp>
      <p:sp>
        <p:nvSpPr>
          <p:cNvPr id="84" name="Text Placeholder 83">
            <a:extLst>
              <a:ext uri="{FF2B5EF4-FFF2-40B4-BE49-F238E27FC236}">
                <a16:creationId xmlns:a16="http://schemas.microsoft.com/office/drawing/2014/main" id="{1075C996-B05B-6FB4-9069-631D68968635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034337" y="1614909"/>
            <a:ext cx="3192461" cy="2480841"/>
          </a:xfrm>
        </p:spPr>
        <p:txBody>
          <a:bodyPr/>
          <a:lstStyle/>
          <a:p>
            <a:r>
              <a:rPr lang="en-US"/>
              <a:t>Transitioning from Science and Applications Teams to the more cross-cutting DART team structure </a:t>
            </a:r>
          </a:p>
          <a:p>
            <a:r>
              <a:rPr lang="en-US"/>
              <a:t>Accelerating integration and impact of mission data during prime operations</a:t>
            </a:r>
          </a:p>
          <a:p>
            <a:r>
              <a:rPr lang="en-US"/>
              <a:t>May also propose continued innovation for use of mission data through Multisource DARTS</a:t>
            </a:r>
          </a:p>
        </p:txBody>
      </p:sp>
      <p:sp>
        <p:nvSpPr>
          <p:cNvPr id="86" name="Text Placeholder 85">
            <a:extLst>
              <a:ext uri="{FF2B5EF4-FFF2-40B4-BE49-F238E27FC236}">
                <a16:creationId xmlns:a16="http://schemas.microsoft.com/office/drawing/2014/main" id="{DEE8B7E2-D8DB-57B8-1E84-4BFE37DA9BD7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809626" y="1293582"/>
            <a:ext cx="2910840" cy="3982861"/>
          </a:xfrm>
        </p:spPr>
        <p:txBody>
          <a:bodyPr anchor="ctr"/>
          <a:lstStyle/>
          <a:p>
            <a:pPr marL="457200">
              <a:spcBef>
                <a:spcPts val="600"/>
              </a:spcBef>
            </a:pPr>
            <a:r>
              <a:rPr lang="en-US" sz="2800" b="1" u="sng"/>
              <a:t>D</a:t>
            </a:r>
            <a:r>
              <a:rPr lang="en-US" sz="2800"/>
              <a:t>ata</a:t>
            </a:r>
          </a:p>
          <a:p>
            <a:pPr marL="457200">
              <a:spcBef>
                <a:spcPts val="600"/>
              </a:spcBef>
            </a:pPr>
            <a:r>
              <a:rPr lang="en-US" sz="2800" b="1" u="sng"/>
              <a:t>A</a:t>
            </a:r>
            <a:r>
              <a:rPr lang="en-US" sz="2800"/>
              <a:t>pplications</a:t>
            </a:r>
          </a:p>
          <a:p>
            <a:pPr marL="457200">
              <a:spcBef>
                <a:spcPts val="600"/>
              </a:spcBef>
            </a:pPr>
            <a:r>
              <a:rPr lang="en-US" sz="2800" b="1" u="sng"/>
              <a:t>R</a:t>
            </a:r>
            <a:r>
              <a:rPr lang="en-US" sz="2800"/>
              <a:t>esearch</a:t>
            </a:r>
          </a:p>
          <a:p>
            <a:pPr marL="457200">
              <a:spcBef>
                <a:spcPts val="600"/>
              </a:spcBef>
            </a:pPr>
            <a:r>
              <a:rPr lang="en-US" sz="2800" b="1" u="sng"/>
              <a:t>T</a:t>
            </a:r>
            <a:r>
              <a:rPr lang="en-US" sz="2800"/>
              <a:t>echnology</a:t>
            </a:r>
          </a:p>
        </p:txBody>
      </p:sp>
      <p:sp>
        <p:nvSpPr>
          <p:cNvPr id="77" name="Text Placeholder 76">
            <a:extLst>
              <a:ext uri="{FF2B5EF4-FFF2-40B4-BE49-F238E27FC236}">
                <a16:creationId xmlns:a16="http://schemas.microsoft.com/office/drawing/2014/main" id="{C5D1D47C-9811-DA56-55AF-932016E300B5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01756" y="346642"/>
            <a:ext cx="3404485" cy="331304"/>
          </a:xfrm>
        </p:spPr>
        <p:txBody>
          <a:bodyPr/>
          <a:lstStyle/>
          <a:p>
            <a:r>
              <a:rPr lang="en-US" b="1"/>
              <a:t>MIO DART Teams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5A1940E-6056-DD4B-DFE7-29074756AE50}"/>
              </a:ext>
            </a:extLst>
          </p:cNvPr>
          <p:cNvCxnSpPr>
            <a:cxnSpLocks/>
          </p:cNvCxnSpPr>
          <p:nvPr/>
        </p:nvCxnSpPr>
        <p:spPr>
          <a:xfrm flipV="1">
            <a:off x="4070957" y="1160743"/>
            <a:ext cx="0" cy="4106458"/>
          </a:xfrm>
          <a:prstGeom prst="line">
            <a:avLst/>
          </a:prstGeom>
          <a:ln w="76200">
            <a:solidFill>
              <a:srgbClr val="00A6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 Placeholder 16">
            <a:extLst>
              <a:ext uri="{FF2B5EF4-FFF2-40B4-BE49-F238E27FC236}">
                <a16:creationId xmlns:a16="http://schemas.microsoft.com/office/drawing/2014/main" id="{9B851F4C-583F-9DE3-2FA6-A3EEDB63AB24}"/>
              </a:ext>
            </a:extLst>
          </p:cNvPr>
          <p:cNvSpPr txBox="1">
            <a:spLocks/>
          </p:cNvSpPr>
          <p:nvPr/>
        </p:nvSpPr>
        <p:spPr>
          <a:xfrm>
            <a:off x="4556128" y="3993467"/>
            <a:ext cx="2349500" cy="68670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60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</a:t>
            </a:r>
          </a:p>
        </p:txBody>
      </p: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7E2C60B9-107B-5080-D1A3-FF99529620F3}"/>
              </a:ext>
            </a:extLst>
          </p:cNvPr>
          <p:cNvSpPr txBox="1">
            <a:spLocks/>
          </p:cNvSpPr>
          <p:nvPr/>
        </p:nvSpPr>
        <p:spPr>
          <a:xfrm>
            <a:off x="4556128" y="4768242"/>
            <a:ext cx="2349500" cy="2667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b="1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CHALLENGE THEMES</a:t>
            </a:r>
          </a:p>
        </p:txBody>
      </p:sp>
      <p:sp>
        <p:nvSpPr>
          <p:cNvPr id="4" name="Text Placeholder 16">
            <a:extLst>
              <a:ext uri="{FF2B5EF4-FFF2-40B4-BE49-F238E27FC236}">
                <a16:creationId xmlns:a16="http://schemas.microsoft.com/office/drawing/2014/main" id="{D111D224-BED2-7655-61A6-21F6149B3852}"/>
              </a:ext>
            </a:extLst>
          </p:cNvPr>
          <p:cNvSpPr txBox="1">
            <a:spLocks/>
          </p:cNvSpPr>
          <p:nvPr/>
        </p:nvSpPr>
        <p:spPr>
          <a:xfrm>
            <a:off x="4568829" y="5034943"/>
            <a:ext cx="2821968" cy="7239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6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/>
              <a:t>More details to come in ROSES-2026. </a:t>
            </a:r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5B18E4C1-B1DA-7FAB-B234-D552D2877D8D}"/>
              </a:ext>
            </a:extLst>
          </p:cNvPr>
          <p:cNvSpPr txBox="1">
            <a:spLocks/>
          </p:cNvSpPr>
          <p:nvPr/>
        </p:nvSpPr>
        <p:spPr>
          <a:xfrm>
            <a:off x="8034336" y="3993467"/>
            <a:ext cx="2349500" cy="68670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60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7</a:t>
            </a:r>
          </a:p>
        </p:txBody>
      </p:sp>
      <p:sp>
        <p:nvSpPr>
          <p:cNvPr id="11" name="Text Placeholder 16">
            <a:extLst>
              <a:ext uri="{FF2B5EF4-FFF2-40B4-BE49-F238E27FC236}">
                <a16:creationId xmlns:a16="http://schemas.microsoft.com/office/drawing/2014/main" id="{339950FC-B71C-4F34-2441-072F37D64959}"/>
              </a:ext>
            </a:extLst>
          </p:cNvPr>
          <p:cNvSpPr txBox="1">
            <a:spLocks/>
          </p:cNvSpPr>
          <p:nvPr/>
        </p:nvSpPr>
        <p:spPr>
          <a:xfrm>
            <a:off x="8034336" y="4768242"/>
            <a:ext cx="2349500" cy="2667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b="1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MISSIONS</a:t>
            </a:r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7C2605AD-FB64-8916-42F5-5D0EC6C3AE54}"/>
              </a:ext>
            </a:extLst>
          </p:cNvPr>
          <p:cNvSpPr txBox="1">
            <a:spLocks/>
          </p:cNvSpPr>
          <p:nvPr/>
        </p:nvSpPr>
        <p:spPr>
          <a:xfrm>
            <a:off x="8047037" y="5034943"/>
            <a:ext cx="3192461" cy="7239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6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/>
              <a:t>NISAR proposals included in ROSES-2025. Existing mission Science &amp; Application teams transitioning to DART structure. </a:t>
            </a:r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13F15E1F-771C-065F-2E32-BEDDD3A3A4C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5400000">
            <a:off x="-2130289" y="2648428"/>
            <a:ext cx="4867492" cy="236951"/>
          </a:xfrm>
        </p:spPr>
        <p:txBody>
          <a:bodyPr/>
          <a:lstStyle/>
          <a:p>
            <a:r>
              <a:rPr lang="en-US"/>
              <a:t>Multisource Integrated Observatory</a:t>
            </a:r>
          </a:p>
        </p:txBody>
      </p:sp>
    </p:spTree>
    <p:extLst>
      <p:ext uri="{BB962C8B-B14F-4D97-AF65-F5344CB8AC3E}">
        <p14:creationId xmlns:p14="http://schemas.microsoft.com/office/powerpoint/2010/main" val="1240582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8E11C25-15B5-EBE1-4516-E59A8958878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5400000">
            <a:off x="-1675094" y="2198751"/>
            <a:ext cx="3962619" cy="231433"/>
          </a:xfrm>
        </p:spPr>
        <p:txBody>
          <a:bodyPr/>
          <a:lstStyle/>
          <a:p>
            <a:r>
              <a:rPr lang="en-US"/>
              <a:t>Multisource Integrated Observatory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E866DA7-D6DF-1A45-03AA-7D2E51522E80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198467" y="3045193"/>
            <a:ext cx="2965159" cy="236951"/>
          </a:xfrm>
        </p:spPr>
        <p:txBody>
          <a:bodyPr/>
          <a:lstStyle/>
          <a:p>
            <a:r>
              <a:rPr lang="en-US"/>
              <a:t>MULTISOURCE DART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B341A4-07C8-0612-9812-A88DAD68211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98468" y="3267889"/>
            <a:ext cx="2965158" cy="374413"/>
          </a:xfrm>
        </p:spPr>
        <p:txBody>
          <a:bodyPr/>
          <a:lstStyle/>
          <a:p>
            <a:r>
              <a:rPr lang="en-US"/>
              <a:t>Water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65BC2A1-C52C-361E-6554-CC5016919645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1198468" y="3632648"/>
            <a:ext cx="2965158" cy="1983328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en-US"/>
              <a:t>Characterizing the movement, distribution, and availability of water</a:t>
            </a:r>
            <a:endParaRPr lang="en-US" sz="1200"/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200"/>
              <a:t>Droughts and flood impacts 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200"/>
              <a:t>Precipitation, snow melt, evapotranspiration rates, sea level rise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200"/>
              <a:t>Ground water storage and land subsidence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200"/>
              <a:t>Energy cycles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200"/>
              <a:t>Intersections with applications (i.e., water management, agriculture, health, disaster preparedness)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D05B6DC-7857-7E92-602C-FE43A5B18AEE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781216" y="3045193"/>
            <a:ext cx="2960111" cy="236951"/>
          </a:xfrm>
        </p:spPr>
        <p:txBody>
          <a:bodyPr/>
          <a:lstStyle/>
          <a:p>
            <a:r>
              <a:rPr lang="en-US"/>
              <a:t>MULTISOURCE DART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72521B9-B0AE-56D6-BEF4-A0586B024265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4781217" y="3267889"/>
            <a:ext cx="2960110" cy="374413"/>
          </a:xfrm>
        </p:spPr>
        <p:txBody>
          <a:bodyPr/>
          <a:lstStyle/>
          <a:p>
            <a:r>
              <a:rPr lang="en-US"/>
              <a:t>Life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AB048F4-1B2B-2CE0-2AB2-3DCCD9CE8CCD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4781217" y="3632648"/>
            <a:ext cx="2960110" cy="1983328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en-US"/>
              <a:t>Integrating measurements to understand the interactions between Earth systems and life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200"/>
              <a:t>Hazards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200"/>
              <a:t>Air quality and pollution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200"/>
              <a:t>Land and ocean management practices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200"/>
              <a:t>Ecosystem characterization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200"/>
              <a:t>Environmental determinants of disease</a:t>
            </a:r>
          </a:p>
          <a:p>
            <a:endParaRPr lang="en-US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6184E57A-64C3-8164-86E7-772D5A42BAB7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8363967" y="3045193"/>
            <a:ext cx="2963939" cy="236951"/>
          </a:xfrm>
        </p:spPr>
        <p:txBody>
          <a:bodyPr/>
          <a:lstStyle/>
          <a:p>
            <a:r>
              <a:rPr lang="en-US"/>
              <a:t>RFI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69B2B5F-2AB7-7BDF-3475-99E8C7B25467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8363968" y="3267889"/>
            <a:ext cx="2963938" cy="374413"/>
          </a:xfrm>
        </p:spPr>
        <p:txBody>
          <a:bodyPr/>
          <a:lstStyle/>
          <a:p>
            <a:r>
              <a:rPr lang="en-US"/>
              <a:t>Challenges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6A7A8E63-4A0C-0319-45A2-4C5E4B37423E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8363968" y="3632648"/>
            <a:ext cx="2963938" cy="1983328"/>
          </a:xfrm>
        </p:spPr>
        <p:txBody>
          <a:bodyPr/>
          <a:lstStyle/>
          <a:p>
            <a:r>
              <a:rPr lang="en-US"/>
              <a:t>Identifying large scale interconnected challenges that can be addressed with multisource data</a:t>
            </a:r>
          </a:p>
          <a:p>
            <a:r>
              <a:rPr lang="en-US"/>
              <a:t>RFI in ROSES-26 to incubate Challenges Solicitation for ROSES-27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ED73AF-186C-94FC-C01F-FF6B19F0AA9E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01756" y="346642"/>
            <a:ext cx="4046469" cy="331304"/>
          </a:xfrm>
        </p:spPr>
        <p:txBody>
          <a:bodyPr/>
          <a:lstStyle/>
          <a:p>
            <a:r>
              <a:rPr lang="en-US" b="1"/>
              <a:t>Multisource DART Teams</a:t>
            </a:r>
          </a:p>
        </p:txBody>
      </p:sp>
      <p:pic>
        <p:nvPicPr>
          <p:cNvPr id="49" name="Picture 48" descr="Logo&#10;&#10;AI-generated content may be incorrect.">
            <a:extLst>
              <a:ext uri="{FF2B5EF4-FFF2-40B4-BE49-F238E27FC236}">
                <a16:creationId xmlns:a16="http://schemas.microsoft.com/office/drawing/2014/main" id="{0FC40894-CBEA-8960-0DCC-34A3F10A23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8271" y="841294"/>
            <a:ext cx="2286000" cy="2286000"/>
          </a:xfrm>
          <a:prstGeom prst="rect">
            <a:avLst/>
          </a:prstGeom>
        </p:spPr>
      </p:pic>
      <p:pic>
        <p:nvPicPr>
          <p:cNvPr id="51" name="Picture 50" descr="Logo&#10;&#10;AI-generated content may be incorrect.">
            <a:extLst>
              <a:ext uri="{FF2B5EF4-FFF2-40B4-BE49-F238E27FC236}">
                <a16:creationId xmlns:a16="http://schemas.microsoft.com/office/drawing/2014/main" id="{8566082E-2DD8-51E4-36D4-CD97D09B46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8046" y="841294"/>
            <a:ext cx="2286000" cy="2286000"/>
          </a:xfrm>
          <a:prstGeom prst="rect">
            <a:avLst/>
          </a:prstGeom>
        </p:spPr>
      </p:pic>
      <p:pic>
        <p:nvPicPr>
          <p:cNvPr id="53" name="Picture 52" descr="A picture containing text, vector graphics&#10;&#10;AI-generated content may be incorrect.">
            <a:extLst>
              <a:ext uri="{FF2B5EF4-FFF2-40B4-BE49-F238E27FC236}">
                <a16:creationId xmlns:a16="http://schemas.microsoft.com/office/drawing/2014/main" id="{BC6396D8-9FFB-12CB-33A5-D0E307F72F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7533" y="841294"/>
            <a:ext cx="228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5025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2A1BC70-D755-4DB1-227A-00AE190A6BB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5400000">
            <a:off x="-2130289" y="2648428"/>
            <a:ext cx="4867492" cy="236951"/>
          </a:xfrm>
        </p:spPr>
        <p:txBody>
          <a:bodyPr/>
          <a:lstStyle/>
          <a:p>
            <a:r>
              <a:rPr lang="en-US"/>
              <a:t>Multisource Integrated Observatory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EAB872-F6EA-BA52-C9BB-8543C0C77442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825441" y="438869"/>
            <a:ext cx="5432484" cy="686708"/>
          </a:xfrm>
        </p:spPr>
        <p:txBody>
          <a:bodyPr/>
          <a:lstStyle/>
          <a:p>
            <a:r>
              <a:rPr lang="en-US"/>
              <a:t>DART Integrators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3BE1C3-8189-F6ED-E585-DCCB251E8E63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825440" y="1242525"/>
            <a:ext cx="8549566" cy="461942"/>
          </a:xfrm>
        </p:spPr>
        <p:txBody>
          <a:bodyPr/>
          <a:lstStyle/>
          <a:p>
            <a:r>
              <a:rPr lang="en-US"/>
              <a:t>The DART Integrator serves as the formal coordination conduit between the operational mission's DART Team and other DARTs, creating a two-way bridge for information and collaboration.</a:t>
            </a:r>
          </a:p>
          <a:p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E6C5714-227D-DE81-6565-4848ED43AE01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3040038" y="2601031"/>
            <a:ext cx="1371600" cy="261079"/>
          </a:xfrm>
        </p:spPr>
        <p:txBody>
          <a:bodyPr/>
          <a:lstStyle/>
          <a:p>
            <a:r>
              <a:rPr lang="en-US"/>
              <a:t>EMIT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14C0320-EBBE-CE87-A6C0-8FDB70ED0F93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3040038" y="2855864"/>
            <a:ext cx="1371600" cy="261079"/>
          </a:xfrm>
        </p:spPr>
        <p:txBody>
          <a:bodyPr/>
          <a:lstStyle/>
          <a:p>
            <a:r>
              <a:rPr lang="en-US"/>
              <a:t>Dana Chadwick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DC2F3C6-FE8C-6D79-EC7E-72E85F46FDEB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3040038" y="3054484"/>
            <a:ext cx="1371600" cy="261079"/>
          </a:xfrm>
        </p:spPr>
        <p:txBody>
          <a:bodyPr/>
          <a:lstStyle/>
          <a:p>
            <a:r>
              <a:rPr lang="en-US"/>
              <a:t>JPL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5D945DC-0F0F-2CED-E7F8-E445381A6116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6423305" y="2601031"/>
            <a:ext cx="1371600" cy="261079"/>
          </a:xfrm>
        </p:spPr>
        <p:txBody>
          <a:bodyPr/>
          <a:lstStyle/>
          <a:p>
            <a:r>
              <a:rPr lang="en-US"/>
              <a:t>PACE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DBC2484E-B7B4-3077-3893-92827DB21876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6423305" y="2855864"/>
            <a:ext cx="1371600" cy="261079"/>
          </a:xfrm>
        </p:spPr>
        <p:txBody>
          <a:bodyPr/>
          <a:lstStyle/>
          <a:p>
            <a:r>
              <a:rPr lang="en-US"/>
              <a:t>Jeremy Werdell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7F4671E-1D14-4532-223C-53609F05F67E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6423305" y="3054484"/>
            <a:ext cx="1371600" cy="261079"/>
          </a:xfrm>
        </p:spPr>
        <p:txBody>
          <a:bodyPr/>
          <a:lstStyle/>
          <a:p>
            <a:r>
              <a:rPr lang="en-US"/>
              <a:t>GSFC</a:t>
            </a:r>
          </a:p>
        </p:txBody>
      </p:sp>
      <p:pic>
        <p:nvPicPr>
          <p:cNvPr id="36" name="Picture Placeholder 35">
            <a:extLst>
              <a:ext uri="{FF2B5EF4-FFF2-40B4-BE49-F238E27FC236}">
                <a16:creationId xmlns:a16="http://schemas.microsoft.com/office/drawing/2014/main" id="{8F285385-CF04-57B8-F29D-A65DA0C39F14}"/>
              </a:ext>
            </a:extLst>
          </p:cNvPr>
          <p:cNvPicPr>
            <a:picLocks noGrp="1" noChangeAspect="1"/>
          </p:cNvPicPr>
          <p:nvPr>
            <p:ph type="pic" sz="quarter" idx="48"/>
          </p:nvPr>
        </p:nvPicPr>
        <p:blipFill>
          <a:blip r:embed="rId3"/>
          <a:srcRect t="287" b="287"/>
          <a:stretch/>
        </p:blipFill>
        <p:spPr>
          <a:xfrm>
            <a:off x="1458536" y="2301592"/>
            <a:ext cx="1360867" cy="1362456"/>
          </a:xfrm>
          <a:prstGeom prst="ellipse">
            <a:avLst/>
          </a:prstGeom>
          <a:solidFill>
            <a:srgbClr val="000000">
              <a:lumMod val="65000"/>
              <a:lumOff val="35000"/>
            </a:srgbClr>
          </a:solidFill>
          <a:ln w="76200">
            <a:gradFill>
              <a:gsLst>
                <a:gs pos="56000">
                  <a:srgbClr val="00A6DE"/>
                </a:gs>
                <a:gs pos="0">
                  <a:srgbClr val="263766">
                    <a:lumMod val="5000"/>
                    <a:lumOff val="95000"/>
                  </a:srgbClr>
                </a:gs>
                <a:gs pos="100000">
                  <a:srgbClr val="0061A8"/>
                </a:gs>
              </a:gsLst>
              <a:lin ang="5400000" scaled="1"/>
            </a:gradFill>
          </a:ln>
        </p:spPr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C551070-7D1D-40B8-3683-0DAB00EA4A1E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9766580" y="2601031"/>
            <a:ext cx="1371600" cy="261079"/>
          </a:xfrm>
        </p:spPr>
        <p:txBody>
          <a:bodyPr/>
          <a:lstStyle/>
          <a:p>
            <a:r>
              <a:rPr lang="en-US"/>
              <a:t>SWOT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8077434C-3BF2-3EE7-2A21-2C7056329A02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>
          <a:xfrm>
            <a:off x="9766578" y="2855864"/>
            <a:ext cx="1371600" cy="261079"/>
          </a:xfrm>
        </p:spPr>
        <p:txBody>
          <a:bodyPr/>
          <a:lstStyle/>
          <a:p>
            <a:r>
              <a:rPr lang="en-US"/>
              <a:t>Augusto Getirana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245A82F0-8A21-A2A1-249C-3551CB5AAE2B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9766580" y="3054484"/>
            <a:ext cx="1371600" cy="261079"/>
          </a:xfrm>
        </p:spPr>
        <p:txBody>
          <a:bodyPr/>
          <a:lstStyle/>
          <a:p>
            <a:r>
              <a:rPr lang="en-US"/>
              <a:t>GSFC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D90920AF-6A1D-CD55-EB32-994A15196555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3040038" y="4380113"/>
            <a:ext cx="1371600" cy="261079"/>
          </a:xfrm>
        </p:spPr>
        <p:txBody>
          <a:bodyPr/>
          <a:lstStyle/>
          <a:p>
            <a:r>
              <a:rPr lang="en-US"/>
              <a:t>PREFIRE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835133ED-3DC6-FD50-17E8-174863B135CB}"/>
              </a:ext>
            </a:extLst>
          </p:cNvPr>
          <p:cNvSpPr>
            <a:spLocks noGrp="1"/>
          </p:cNvSpPr>
          <p:nvPr>
            <p:ph type="body" sz="quarter" idx="58"/>
          </p:nvPr>
        </p:nvSpPr>
        <p:spPr>
          <a:xfrm>
            <a:off x="3040038" y="4634946"/>
            <a:ext cx="1371600" cy="261079"/>
          </a:xfrm>
        </p:spPr>
        <p:txBody>
          <a:bodyPr/>
          <a:lstStyle/>
          <a:p>
            <a:r>
              <a:rPr lang="en-US"/>
              <a:t>Brian Kahn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DC95B78E-9BAD-ABF2-98D2-E68FBF2016A0}"/>
              </a:ext>
            </a:extLst>
          </p:cNvPr>
          <p:cNvSpPr>
            <a:spLocks noGrp="1"/>
          </p:cNvSpPr>
          <p:nvPr>
            <p:ph type="body" sz="quarter" idx="59"/>
          </p:nvPr>
        </p:nvSpPr>
        <p:spPr>
          <a:xfrm>
            <a:off x="3040038" y="4833566"/>
            <a:ext cx="1371600" cy="261079"/>
          </a:xfrm>
        </p:spPr>
        <p:txBody>
          <a:bodyPr/>
          <a:lstStyle/>
          <a:p>
            <a:r>
              <a:rPr lang="en-US"/>
              <a:t>JPL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7F958251-2689-F8A5-1E51-2AB77E7C0F8A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6423305" y="4380113"/>
            <a:ext cx="1371600" cy="261079"/>
          </a:xfrm>
        </p:spPr>
        <p:txBody>
          <a:bodyPr/>
          <a:lstStyle/>
          <a:p>
            <a:r>
              <a:rPr lang="en-US"/>
              <a:t>TEMPO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CCB2BCAB-7099-BE57-EF8D-AF3FED10944E}"/>
              </a:ext>
            </a:extLst>
          </p:cNvPr>
          <p:cNvSpPr>
            <a:spLocks noGrp="1"/>
          </p:cNvSpPr>
          <p:nvPr>
            <p:ph type="body" sz="quarter" idx="62"/>
          </p:nvPr>
        </p:nvSpPr>
        <p:spPr>
          <a:xfrm>
            <a:off x="6423305" y="4634946"/>
            <a:ext cx="1371600" cy="261079"/>
          </a:xfrm>
        </p:spPr>
        <p:txBody>
          <a:bodyPr/>
          <a:lstStyle/>
          <a:p>
            <a:r>
              <a:rPr lang="en-US"/>
              <a:t>Laura Judd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D20CAE99-82EC-C24F-DF01-EB7C7FEBF247}"/>
              </a:ext>
            </a:extLst>
          </p:cNvPr>
          <p:cNvSpPr>
            <a:spLocks noGrp="1"/>
          </p:cNvSpPr>
          <p:nvPr>
            <p:ph type="body" sz="quarter" idx="63"/>
          </p:nvPr>
        </p:nvSpPr>
        <p:spPr>
          <a:xfrm>
            <a:off x="6423305" y="4833566"/>
            <a:ext cx="1371600" cy="261079"/>
          </a:xfrm>
        </p:spPr>
        <p:txBody>
          <a:bodyPr/>
          <a:lstStyle/>
          <a:p>
            <a:r>
              <a:rPr lang="en-US" err="1"/>
              <a:t>LaRC</a:t>
            </a:r>
            <a:endParaRPr lang="en-US"/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DBF46EC-CB41-07FF-5A7E-E6D6BD4C072B}"/>
              </a:ext>
            </a:extLst>
          </p:cNvPr>
          <p:cNvSpPr>
            <a:spLocks noGrp="1"/>
          </p:cNvSpPr>
          <p:nvPr>
            <p:ph type="body" sz="quarter" idx="65"/>
          </p:nvPr>
        </p:nvSpPr>
        <p:spPr>
          <a:xfrm>
            <a:off x="9766579" y="4380113"/>
            <a:ext cx="1501597" cy="261079"/>
          </a:xfrm>
        </p:spPr>
        <p:txBody>
          <a:bodyPr/>
          <a:lstStyle/>
          <a:p>
            <a:r>
              <a:rPr lang="en-US"/>
              <a:t>SENTINEL-6B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5C894DF8-477C-AAD0-A6F5-CE079A4072DA}"/>
              </a:ext>
            </a:extLst>
          </p:cNvPr>
          <p:cNvSpPr>
            <a:spLocks noGrp="1"/>
          </p:cNvSpPr>
          <p:nvPr>
            <p:ph type="body" sz="quarter" idx="66"/>
          </p:nvPr>
        </p:nvSpPr>
        <p:spPr>
          <a:xfrm>
            <a:off x="9766580" y="4634946"/>
            <a:ext cx="1371600" cy="261079"/>
          </a:xfrm>
        </p:spPr>
        <p:txBody>
          <a:bodyPr/>
          <a:lstStyle/>
          <a:p>
            <a:r>
              <a:rPr lang="en-US"/>
              <a:t>Joshua Willis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6B550FB2-AE17-2429-08DE-EDEAECD663C2}"/>
              </a:ext>
            </a:extLst>
          </p:cNvPr>
          <p:cNvSpPr>
            <a:spLocks noGrp="1"/>
          </p:cNvSpPr>
          <p:nvPr>
            <p:ph type="body" sz="quarter" idx="67"/>
          </p:nvPr>
        </p:nvSpPr>
        <p:spPr>
          <a:xfrm>
            <a:off x="9766580" y="4833566"/>
            <a:ext cx="1371600" cy="261079"/>
          </a:xfrm>
        </p:spPr>
        <p:txBody>
          <a:bodyPr/>
          <a:lstStyle/>
          <a:p>
            <a:r>
              <a:rPr lang="en-US"/>
              <a:t>JPL</a:t>
            </a:r>
          </a:p>
        </p:txBody>
      </p:sp>
      <p:pic>
        <p:nvPicPr>
          <p:cNvPr id="60" name="Picture Placeholder 35">
            <a:extLst>
              <a:ext uri="{FF2B5EF4-FFF2-40B4-BE49-F238E27FC236}">
                <a16:creationId xmlns:a16="http://schemas.microsoft.com/office/drawing/2014/main" id="{A9C0CD9A-2595-50EE-444C-AE9548002B3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7" b="287"/>
          <a:stretch/>
        </p:blipFill>
        <p:spPr>
          <a:xfrm>
            <a:off x="8185447" y="2301592"/>
            <a:ext cx="1360867" cy="1362456"/>
          </a:xfrm>
          <a:prstGeom prst="ellipse">
            <a:avLst/>
          </a:prstGeom>
          <a:solidFill>
            <a:srgbClr val="000000">
              <a:lumMod val="65000"/>
              <a:lumOff val="35000"/>
            </a:srgbClr>
          </a:solidFill>
          <a:ln w="76200">
            <a:gradFill>
              <a:gsLst>
                <a:gs pos="56000">
                  <a:srgbClr val="00A6DE"/>
                </a:gs>
                <a:gs pos="0">
                  <a:srgbClr val="263766">
                    <a:lumMod val="5000"/>
                    <a:lumOff val="95000"/>
                  </a:srgbClr>
                </a:gs>
                <a:gs pos="100000">
                  <a:srgbClr val="0061A8"/>
                </a:gs>
              </a:gsLst>
              <a:lin ang="5400000" scaled="1"/>
            </a:gradFill>
          </a:ln>
        </p:spPr>
      </p:pic>
      <p:pic>
        <p:nvPicPr>
          <p:cNvPr id="61" name="Picture Placeholder 35">
            <a:extLst>
              <a:ext uri="{FF2B5EF4-FFF2-40B4-BE49-F238E27FC236}">
                <a16:creationId xmlns:a16="http://schemas.microsoft.com/office/drawing/2014/main" id="{9CCEB35C-B814-5E67-B7D2-1451F1D6A62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87" b="287"/>
          <a:stretch/>
        </p:blipFill>
        <p:spPr>
          <a:xfrm>
            <a:off x="1458536" y="4183567"/>
            <a:ext cx="1360867" cy="1362456"/>
          </a:xfrm>
          <a:prstGeom prst="ellipse">
            <a:avLst/>
          </a:prstGeom>
          <a:solidFill>
            <a:srgbClr val="000000">
              <a:lumMod val="65000"/>
              <a:lumOff val="35000"/>
            </a:srgbClr>
          </a:solidFill>
          <a:ln w="76200">
            <a:gradFill>
              <a:gsLst>
                <a:gs pos="56000">
                  <a:srgbClr val="00A6DE"/>
                </a:gs>
                <a:gs pos="0">
                  <a:srgbClr val="263766">
                    <a:lumMod val="5000"/>
                    <a:lumOff val="95000"/>
                  </a:srgbClr>
                </a:gs>
                <a:gs pos="100000">
                  <a:srgbClr val="0061A8"/>
                </a:gs>
              </a:gsLst>
              <a:lin ang="5400000" scaled="1"/>
            </a:gradFill>
          </a:ln>
        </p:spPr>
      </p:pic>
      <p:pic>
        <p:nvPicPr>
          <p:cNvPr id="62" name="Picture Placeholder 35">
            <a:extLst>
              <a:ext uri="{FF2B5EF4-FFF2-40B4-BE49-F238E27FC236}">
                <a16:creationId xmlns:a16="http://schemas.microsoft.com/office/drawing/2014/main" id="{BF3C5C35-1DB4-5A31-DB88-441B01B138A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287" b="287"/>
          <a:stretch/>
        </p:blipFill>
        <p:spPr>
          <a:xfrm>
            <a:off x="4802180" y="4183567"/>
            <a:ext cx="1360867" cy="1362456"/>
          </a:xfrm>
          <a:prstGeom prst="ellipse">
            <a:avLst/>
          </a:prstGeom>
          <a:solidFill>
            <a:srgbClr val="000000">
              <a:lumMod val="65000"/>
              <a:lumOff val="35000"/>
            </a:srgbClr>
          </a:solidFill>
          <a:ln w="76200">
            <a:gradFill>
              <a:gsLst>
                <a:gs pos="56000">
                  <a:srgbClr val="00A6DE"/>
                </a:gs>
                <a:gs pos="0">
                  <a:srgbClr val="263766">
                    <a:lumMod val="5000"/>
                    <a:lumOff val="95000"/>
                  </a:srgbClr>
                </a:gs>
                <a:gs pos="100000">
                  <a:srgbClr val="0061A8"/>
                </a:gs>
              </a:gsLst>
              <a:lin ang="5400000" scaled="1"/>
            </a:gradFill>
          </a:ln>
        </p:spPr>
      </p:pic>
      <p:pic>
        <p:nvPicPr>
          <p:cNvPr id="63" name="Picture Placeholder 35">
            <a:extLst>
              <a:ext uri="{FF2B5EF4-FFF2-40B4-BE49-F238E27FC236}">
                <a16:creationId xmlns:a16="http://schemas.microsoft.com/office/drawing/2014/main" id="{FFF80963-646A-26AF-1BA5-D3B00F62F9C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87" b="287"/>
          <a:stretch/>
        </p:blipFill>
        <p:spPr>
          <a:xfrm>
            <a:off x="8185447" y="4183567"/>
            <a:ext cx="1360867" cy="1362456"/>
          </a:xfrm>
          <a:prstGeom prst="ellipse">
            <a:avLst/>
          </a:prstGeom>
          <a:solidFill>
            <a:srgbClr val="000000">
              <a:lumMod val="65000"/>
              <a:lumOff val="35000"/>
            </a:srgbClr>
          </a:solidFill>
          <a:ln w="76200">
            <a:gradFill>
              <a:gsLst>
                <a:gs pos="56000">
                  <a:srgbClr val="00A6DE"/>
                </a:gs>
                <a:gs pos="0">
                  <a:srgbClr val="263766">
                    <a:lumMod val="5000"/>
                    <a:lumOff val="95000"/>
                  </a:srgbClr>
                </a:gs>
                <a:gs pos="100000">
                  <a:srgbClr val="0061A8"/>
                </a:gs>
              </a:gsLst>
              <a:lin ang="5400000" scaled="1"/>
            </a:gradFill>
          </a:ln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26B2B9BF-2E69-6B0A-EAB1-6E1BDBD8B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280" y="2179589"/>
            <a:ext cx="1343025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03779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0ABAF4-68B5-F576-67CE-370C0605D116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01756" y="346642"/>
            <a:ext cx="4497831" cy="331304"/>
          </a:xfrm>
        </p:spPr>
        <p:txBody>
          <a:bodyPr/>
          <a:lstStyle/>
          <a:p>
            <a:r>
              <a:rPr lang="en-US"/>
              <a:t>DART Rotation Schedule*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67294A7-A915-AB1F-98A6-1AE12563D6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2278331"/>
              </p:ext>
            </p:extLst>
          </p:nvPr>
        </p:nvGraphicFramePr>
        <p:xfrm>
          <a:off x="801756" y="878698"/>
          <a:ext cx="9639412" cy="48484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4224">
                  <a:extLst>
                    <a:ext uri="{9D8B030D-6E8A-4147-A177-3AD203B41FA5}">
                      <a16:colId xmlns:a16="http://schemas.microsoft.com/office/drawing/2014/main" val="2503791623"/>
                    </a:ext>
                  </a:extLst>
                </a:gridCol>
                <a:gridCol w="220852">
                  <a:extLst>
                    <a:ext uri="{9D8B030D-6E8A-4147-A177-3AD203B41FA5}">
                      <a16:colId xmlns:a16="http://schemas.microsoft.com/office/drawing/2014/main" val="2814254596"/>
                    </a:ext>
                  </a:extLst>
                </a:gridCol>
                <a:gridCol w="577028">
                  <a:extLst>
                    <a:ext uri="{9D8B030D-6E8A-4147-A177-3AD203B41FA5}">
                      <a16:colId xmlns:a16="http://schemas.microsoft.com/office/drawing/2014/main" val="3529771708"/>
                    </a:ext>
                  </a:extLst>
                </a:gridCol>
                <a:gridCol w="577028">
                  <a:extLst>
                    <a:ext uri="{9D8B030D-6E8A-4147-A177-3AD203B41FA5}">
                      <a16:colId xmlns:a16="http://schemas.microsoft.com/office/drawing/2014/main" val="553890536"/>
                    </a:ext>
                  </a:extLst>
                </a:gridCol>
                <a:gridCol w="577028">
                  <a:extLst>
                    <a:ext uri="{9D8B030D-6E8A-4147-A177-3AD203B41FA5}">
                      <a16:colId xmlns:a16="http://schemas.microsoft.com/office/drawing/2014/main" val="4000424350"/>
                    </a:ext>
                  </a:extLst>
                </a:gridCol>
                <a:gridCol w="577028">
                  <a:extLst>
                    <a:ext uri="{9D8B030D-6E8A-4147-A177-3AD203B41FA5}">
                      <a16:colId xmlns:a16="http://schemas.microsoft.com/office/drawing/2014/main" val="3084753228"/>
                    </a:ext>
                  </a:extLst>
                </a:gridCol>
                <a:gridCol w="577028">
                  <a:extLst>
                    <a:ext uri="{9D8B030D-6E8A-4147-A177-3AD203B41FA5}">
                      <a16:colId xmlns:a16="http://schemas.microsoft.com/office/drawing/2014/main" val="2833008982"/>
                    </a:ext>
                  </a:extLst>
                </a:gridCol>
                <a:gridCol w="577028">
                  <a:extLst>
                    <a:ext uri="{9D8B030D-6E8A-4147-A177-3AD203B41FA5}">
                      <a16:colId xmlns:a16="http://schemas.microsoft.com/office/drawing/2014/main" val="1809240530"/>
                    </a:ext>
                  </a:extLst>
                </a:gridCol>
                <a:gridCol w="577028">
                  <a:extLst>
                    <a:ext uri="{9D8B030D-6E8A-4147-A177-3AD203B41FA5}">
                      <a16:colId xmlns:a16="http://schemas.microsoft.com/office/drawing/2014/main" val="2100069938"/>
                    </a:ext>
                  </a:extLst>
                </a:gridCol>
                <a:gridCol w="577028">
                  <a:extLst>
                    <a:ext uri="{9D8B030D-6E8A-4147-A177-3AD203B41FA5}">
                      <a16:colId xmlns:a16="http://schemas.microsoft.com/office/drawing/2014/main" val="1348953155"/>
                    </a:ext>
                  </a:extLst>
                </a:gridCol>
                <a:gridCol w="577028">
                  <a:extLst>
                    <a:ext uri="{9D8B030D-6E8A-4147-A177-3AD203B41FA5}">
                      <a16:colId xmlns:a16="http://schemas.microsoft.com/office/drawing/2014/main" val="4077776280"/>
                    </a:ext>
                  </a:extLst>
                </a:gridCol>
                <a:gridCol w="577028">
                  <a:extLst>
                    <a:ext uri="{9D8B030D-6E8A-4147-A177-3AD203B41FA5}">
                      <a16:colId xmlns:a16="http://schemas.microsoft.com/office/drawing/2014/main" val="646333073"/>
                    </a:ext>
                  </a:extLst>
                </a:gridCol>
                <a:gridCol w="577028">
                  <a:extLst>
                    <a:ext uri="{9D8B030D-6E8A-4147-A177-3AD203B41FA5}">
                      <a16:colId xmlns:a16="http://schemas.microsoft.com/office/drawing/2014/main" val="3134865678"/>
                    </a:ext>
                  </a:extLst>
                </a:gridCol>
                <a:gridCol w="577028">
                  <a:extLst>
                    <a:ext uri="{9D8B030D-6E8A-4147-A177-3AD203B41FA5}">
                      <a16:colId xmlns:a16="http://schemas.microsoft.com/office/drawing/2014/main" val="3580531706"/>
                    </a:ext>
                  </a:extLst>
                </a:gridCol>
              </a:tblGrid>
              <a:tr h="364354"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FY26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FY27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FY28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FY29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FY30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FY31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FY32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FY33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FY34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FY35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FY36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FY37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61454836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Multisource DART: Water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9452685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Multisource DART: Life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2902235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Multisource DART: Challenges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36877314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SWOT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8906264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PACE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7882849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NISAR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4001593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EMIT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11448929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PREFIRE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2072619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TEMPO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878337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Sentinel 6B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345957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Falcon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58654442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Eagle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0207917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New Mission DART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18130055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New Multisource DART A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3750469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New Multisource DART 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5437196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New Multisource DART C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CC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680469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1A9A3F7-DDA3-F4C9-5E6E-8357AD323F75}"/>
              </a:ext>
            </a:extLst>
          </p:cNvPr>
          <p:cNvSpPr txBox="1"/>
          <p:nvPr/>
        </p:nvSpPr>
        <p:spPr>
          <a:xfrm>
            <a:off x="9670145" y="5779616"/>
            <a:ext cx="26252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* Notional</a:t>
            </a:r>
          </a:p>
        </p:txBody>
      </p:sp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9C5899FD-2E67-4625-3A97-29E39A523D8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5400000">
            <a:off x="-2130289" y="2648428"/>
            <a:ext cx="4867492" cy="236951"/>
          </a:xfrm>
        </p:spPr>
        <p:txBody>
          <a:bodyPr/>
          <a:lstStyle/>
          <a:p>
            <a:r>
              <a:rPr lang="en-US"/>
              <a:t>Multisource Integrated Observatory</a:t>
            </a:r>
          </a:p>
        </p:txBody>
      </p:sp>
    </p:spTree>
    <p:extLst>
      <p:ext uri="{BB962C8B-B14F-4D97-AF65-F5344CB8AC3E}">
        <p14:creationId xmlns:p14="http://schemas.microsoft.com/office/powerpoint/2010/main" val="14378788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2D90F-8035-1CE1-86E6-C2C2EB546D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652475-4AA8-AF51-EAD0-E354630EDC12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01756" y="346642"/>
            <a:ext cx="5903844" cy="331304"/>
          </a:xfrm>
        </p:spPr>
        <p:txBody>
          <a:bodyPr/>
          <a:lstStyle/>
          <a:p>
            <a:r>
              <a:rPr lang="en-US"/>
              <a:t>Current &amp; Future DART Teams*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34AFFA3-956A-626F-9600-48690323F6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9809025"/>
              </p:ext>
            </p:extLst>
          </p:nvPr>
        </p:nvGraphicFramePr>
        <p:xfrm>
          <a:off x="801756" y="868866"/>
          <a:ext cx="10440552" cy="4435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9335">
                  <a:extLst>
                    <a:ext uri="{9D8B030D-6E8A-4147-A177-3AD203B41FA5}">
                      <a16:colId xmlns:a16="http://schemas.microsoft.com/office/drawing/2014/main" val="2503791623"/>
                    </a:ext>
                  </a:extLst>
                </a:gridCol>
                <a:gridCol w="250256">
                  <a:extLst>
                    <a:ext uri="{9D8B030D-6E8A-4147-A177-3AD203B41FA5}">
                      <a16:colId xmlns:a16="http://schemas.microsoft.com/office/drawing/2014/main" val="2814254596"/>
                    </a:ext>
                  </a:extLst>
                </a:gridCol>
                <a:gridCol w="6458552">
                  <a:extLst>
                    <a:ext uri="{9D8B030D-6E8A-4147-A177-3AD203B41FA5}">
                      <a16:colId xmlns:a16="http://schemas.microsoft.com/office/drawing/2014/main" val="3529771708"/>
                    </a:ext>
                  </a:extLst>
                </a:gridCol>
                <a:gridCol w="250257">
                  <a:extLst>
                    <a:ext uri="{9D8B030D-6E8A-4147-A177-3AD203B41FA5}">
                      <a16:colId xmlns:a16="http://schemas.microsoft.com/office/drawing/2014/main" val="553890536"/>
                    </a:ext>
                  </a:extLst>
                </a:gridCol>
                <a:gridCol w="972152">
                  <a:extLst>
                    <a:ext uri="{9D8B030D-6E8A-4147-A177-3AD203B41FA5}">
                      <a16:colId xmlns:a16="http://schemas.microsoft.com/office/drawing/2014/main" val="3084753228"/>
                    </a:ext>
                  </a:extLst>
                </a:gridCol>
              </a:tblGrid>
              <a:tr h="364354"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Current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Future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61454836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SWOT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A.11 Surface Water and Ocean Topography (SWOT) Science Team (ROSES-23)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ROSES-27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00A6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8906264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PACE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A.36 The Science of PACE (ROSES-24)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ROSES-27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7882849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EMIT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A.32 Earth Surface Mineral Dust Source Investigation (EMIT) Science and Applications Team (ROSES-23)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ROSES-27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11448929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TEMPO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A.21 TEMPO/ACX Science and Applications Team (ROSES-24)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ROSES-27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63406540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Falcon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Directed pre-launch integrated science and algorithm development beginning in FY26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ROSES-27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4449531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Eagle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Directed pre-launch integrated science and algorithm development in FY27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ROSES-27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4348524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NISAR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A.3 NASA ISRO Synthetic Aperture Radar Mission Data, Applications, Research, and Technology Team (ROSES-25)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ROSES-28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4937521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PREFIRE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A.2 Earth Venture: TROPICS and PREFIRE Science and Applications Teams (ROSES-25)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ROSES-28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2072619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Mission DART: Sentinel 6B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A.XX Sentinel 6B Data, Applications, Research, and Technology Team (ROSES-27)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ROSES-30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345957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Multisource DART: Water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A.XX Multisource Integrated Observatory Data, Applications, Research, and Technology Team: Water (ROSES-26)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ROSES-31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13382658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Multisource DART: Life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A.XX Multisource Integrated Observatory Data, Applications, Research, and Technology Team: Life (ROSES-26)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ROSES-31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2861338"/>
                  </a:ext>
                </a:extLst>
              </a:tr>
              <a:tr h="280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</a:rPr>
                        <a:t>Multisource DART: Challenges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RFI Call for Community Responses for Interconnected Grand Challenges (ROSES-26)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>
                          <a:solidFill>
                            <a:schemeClr val="bg1"/>
                          </a:solidFill>
                        </a:rPr>
                        <a:t>ROSES-27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33737729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D878F75-EC31-33BF-AD1D-0528DCD218BE}"/>
              </a:ext>
            </a:extLst>
          </p:cNvPr>
          <p:cNvSpPr txBox="1"/>
          <p:nvPr/>
        </p:nvSpPr>
        <p:spPr>
          <a:xfrm>
            <a:off x="10473180" y="5346274"/>
            <a:ext cx="26252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* Notional</a:t>
            </a:r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3F79B14A-A7B6-1618-6FCC-D05EDA00EF4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5400000">
            <a:off x="-2130289" y="2648428"/>
            <a:ext cx="4867492" cy="236951"/>
          </a:xfrm>
        </p:spPr>
        <p:txBody>
          <a:bodyPr/>
          <a:lstStyle/>
          <a:p>
            <a:r>
              <a:rPr lang="en-US"/>
              <a:t>Multisource Integrated Observatory</a:t>
            </a:r>
          </a:p>
        </p:txBody>
      </p:sp>
    </p:spTree>
    <p:extLst>
      <p:ext uri="{BB962C8B-B14F-4D97-AF65-F5344CB8AC3E}">
        <p14:creationId xmlns:p14="http://schemas.microsoft.com/office/powerpoint/2010/main" val="1343499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2B254DE-8122-157B-64E4-1BACB063753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/>
              <a:t>Project Office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51CAA4-AE50-DA5F-5EBE-CB26F663CDC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/>
              <a:t>MIO COMPONENTS</a:t>
            </a:r>
          </a:p>
        </p:txBody>
      </p:sp>
    </p:spTree>
    <p:extLst>
      <p:ext uri="{BB962C8B-B14F-4D97-AF65-F5344CB8AC3E}">
        <p14:creationId xmlns:p14="http://schemas.microsoft.com/office/powerpoint/2010/main" val="27956326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6CAE0313-958A-6F3B-CDB9-45A62142E7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4473532" y="2011585"/>
            <a:ext cx="1252728" cy="1252728"/>
          </a:xfrm>
          <a:prstGeom prst="rect">
            <a:avLst/>
          </a:prstGeom>
        </p:spPr>
      </p:pic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21F8FC80-3FCE-B163-AF19-71C9138CD3EB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/>
        <p:txBody>
          <a:bodyPr/>
          <a:lstStyle/>
          <a:p>
            <a:r>
              <a:rPr lang="en-US"/>
              <a:t>Project Office</a:t>
            </a: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46900C6A-1DF6-2AAC-C9D3-7EDBC2B3948A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4627280" y="3689420"/>
            <a:ext cx="2269657" cy="340301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>
                <a:latin typeface="Arial"/>
                <a:cs typeface="Arial"/>
              </a:rPr>
              <a:t>Coordinating DART teams to ensure timely integration and intake of novel data streams, products, and discoveries while ensuring direct alignment with partner needs</a:t>
            </a:r>
            <a:endParaRPr lang="en-US"/>
          </a:p>
          <a:p>
            <a:endParaRPr lang="en-US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C2DFE4FE-522E-4E37-9BD5-A96A1795A860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4636245" y="3325522"/>
            <a:ext cx="2316665" cy="300399"/>
          </a:xfrm>
        </p:spPr>
        <p:txBody>
          <a:bodyPr/>
          <a:lstStyle/>
          <a:p>
            <a:r>
              <a:rPr lang="en-US" sz="1600"/>
              <a:t>DART Integration</a:t>
            </a:r>
          </a:p>
        </p:txBody>
      </p:sp>
      <p:sp>
        <p:nvSpPr>
          <p:cNvPr id="46" name="Text Placeholder 45">
            <a:extLst>
              <a:ext uri="{FF2B5EF4-FFF2-40B4-BE49-F238E27FC236}">
                <a16:creationId xmlns:a16="http://schemas.microsoft.com/office/drawing/2014/main" id="{36065E91-1884-B615-B7E6-14E3E2E393D4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7209681" y="3325521"/>
            <a:ext cx="1915924" cy="300399"/>
          </a:xfrm>
        </p:spPr>
        <p:txBody>
          <a:bodyPr/>
          <a:lstStyle/>
          <a:p>
            <a:r>
              <a:rPr lang="en-US" sz="1600"/>
              <a:t>Compute</a:t>
            </a:r>
          </a:p>
        </p:txBody>
      </p:sp>
      <p:sp>
        <p:nvSpPr>
          <p:cNvPr id="48" name="Text Placeholder 47">
            <a:extLst>
              <a:ext uri="{FF2B5EF4-FFF2-40B4-BE49-F238E27FC236}">
                <a16:creationId xmlns:a16="http://schemas.microsoft.com/office/drawing/2014/main" id="{2A0616F7-6532-13FC-7CF0-091B82A171F8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9740153" y="3325521"/>
            <a:ext cx="1915503" cy="300399"/>
          </a:xfrm>
        </p:spPr>
        <p:txBody>
          <a:bodyPr/>
          <a:lstStyle/>
          <a:p>
            <a:r>
              <a:rPr lang="en-US" sz="1600"/>
              <a:t>Acceleration</a:t>
            </a:r>
          </a:p>
          <a:p>
            <a:endParaRPr lang="en-US" sz="1600"/>
          </a:p>
        </p:txBody>
      </p:sp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6F0A2829-039D-2E8F-8339-CE87269BB972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>
          <a:xfrm>
            <a:off x="7205002" y="3689420"/>
            <a:ext cx="2221992" cy="3403014"/>
          </a:xfrm>
        </p:spPr>
        <p:txBody>
          <a:bodyPr/>
          <a:lstStyle/>
          <a:p>
            <a:r>
              <a:rPr lang="en-US"/>
              <a:t>Facilitating a unified computing environment to enable collaboration among cross-cutting DART teams and support efficient multisource data harmonization</a:t>
            </a:r>
          </a:p>
        </p:txBody>
      </p:sp>
      <p:sp>
        <p:nvSpPr>
          <p:cNvPr id="50" name="Text Placeholder 49">
            <a:extLst>
              <a:ext uri="{FF2B5EF4-FFF2-40B4-BE49-F238E27FC236}">
                <a16:creationId xmlns:a16="http://schemas.microsoft.com/office/drawing/2014/main" id="{354309E5-F5AA-A6AC-A383-6DFFEF6BE3CC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9740153" y="3689420"/>
            <a:ext cx="2218765" cy="3403014"/>
          </a:xfrm>
        </p:spPr>
        <p:txBody>
          <a:bodyPr/>
          <a:lstStyle/>
          <a:p>
            <a:r>
              <a:rPr lang="en-US"/>
              <a:t>Sparking opportunities to advance core capabilities including algorithm development, modeling, and data calibration and validation</a:t>
            </a:r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AD25689C-9640-1D7F-A910-5B94F1F1E567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r>
              <a:rPr lang="en-US"/>
              <a:t>Core Capabilities &amp; Infrastructure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CDADFF1-C174-A25F-43B5-D9E73F0BDA87}"/>
              </a:ext>
            </a:extLst>
          </p:cNvPr>
          <p:cNvCxnSpPr>
            <a:cxnSpLocks/>
          </p:cNvCxnSpPr>
          <p:nvPr/>
        </p:nvCxnSpPr>
        <p:spPr>
          <a:xfrm>
            <a:off x="4426708" y="2085976"/>
            <a:ext cx="0" cy="59436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702A541-9683-07DF-2D9D-1D4271EAA536}"/>
              </a:ext>
            </a:extLst>
          </p:cNvPr>
          <p:cNvCxnSpPr>
            <a:cxnSpLocks/>
          </p:cNvCxnSpPr>
          <p:nvPr/>
        </p:nvCxnSpPr>
        <p:spPr>
          <a:xfrm>
            <a:off x="7010400" y="2085976"/>
            <a:ext cx="0" cy="59436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8D626CC-98B5-7106-3D52-8FC302BE996F}"/>
              </a:ext>
            </a:extLst>
          </p:cNvPr>
          <p:cNvCxnSpPr>
            <a:cxnSpLocks/>
          </p:cNvCxnSpPr>
          <p:nvPr/>
        </p:nvCxnSpPr>
        <p:spPr>
          <a:xfrm>
            <a:off x="9540456" y="2085976"/>
            <a:ext cx="0" cy="59436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Graphic 1">
            <a:extLst>
              <a:ext uri="{FF2B5EF4-FFF2-40B4-BE49-F238E27FC236}">
                <a16:creationId xmlns:a16="http://schemas.microsoft.com/office/drawing/2014/main" id="{451BC5CC-896A-5458-8F3C-FFF9AC2138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7033052" y="2009987"/>
            <a:ext cx="1255925" cy="1255925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04148F64-2CD6-A979-359D-6B52195681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9582068" y="2011585"/>
            <a:ext cx="1252728" cy="1252728"/>
          </a:xfrm>
          <a:prstGeom prst="rect">
            <a:avLst/>
          </a:prstGeom>
        </p:spPr>
      </p:pic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A395E689-AF39-1F0A-18C6-16A2B67EF87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5400000">
            <a:off x="-2130289" y="2648428"/>
            <a:ext cx="4867492" cy="236951"/>
          </a:xfrm>
        </p:spPr>
        <p:txBody>
          <a:bodyPr/>
          <a:lstStyle/>
          <a:p>
            <a:r>
              <a:rPr lang="en-US"/>
              <a:t>Multisource Integrated Observatory</a:t>
            </a:r>
          </a:p>
        </p:txBody>
      </p:sp>
    </p:spTree>
    <p:extLst>
      <p:ext uri="{BB962C8B-B14F-4D97-AF65-F5344CB8AC3E}">
        <p14:creationId xmlns:p14="http://schemas.microsoft.com/office/powerpoint/2010/main" val="6919058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625D323-63C3-DCE3-B4D9-85BF2A21BE6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5400000">
            <a:off x="-1949314" y="2467453"/>
            <a:ext cx="4505542" cy="236951"/>
          </a:xfrm>
        </p:spPr>
        <p:txBody>
          <a:bodyPr/>
          <a:lstStyle/>
          <a:p>
            <a:r>
              <a:rPr lang="en-US"/>
              <a:t>Multisource Integrated Observatory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796FFD-984B-1CA0-5FDC-A071C2FE2F76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01756" y="346642"/>
            <a:ext cx="4027419" cy="331304"/>
          </a:xfrm>
        </p:spPr>
        <p:txBody>
          <a:bodyPr/>
          <a:lstStyle/>
          <a:p>
            <a:r>
              <a:rPr lang="en-US" b="1"/>
              <a:t>Cloud Architecture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22F9374-1EB9-AAA4-9882-BC83E17487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161" r="13161"/>
          <a:stretch/>
        </p:blipFill>
        <p:spPr>
          <a:xfrm>
            <a:off x="6415762" y="2101518"/>
            <a:ext cx="5491609" cy="4192570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8EB2D84F-F4BE-FF12-934C-A3A434277D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1756" y="677946"/>
            <a:ext cx="36195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For Multisource DARTs</a:t>
            </a:r>
          </a:p>
        </p:txBody>
      </p:sp>
      <p:sp>
        <p:nvSpPr>
          <p:cNvPr id="21" name="Rounded Rectangle 38">
            <a:extLst>
              <a:ext uri="{FF2B5EF4-FFF2-40B4-BE49-F238E27FC236}">
                <a16:creationId xmlns:a16="http://schemas.microsoft.com/office/drawing/2014/main" id="{51C168F3-0290-3B94-AF63-AF2E999C4553}"/>
              </a:ext>
            </a:extLst>
          </p:cNvPr>
          <p:cNvSpPr/>
          <p:nvPr/>
        </p:nvSpPr>
        <p:spPr>
          <a:xfrm>
            <a:off x="1486765" y="1535769"/>
            <a:ext cx="4521200" cy="9398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A22A689E-2285-B902-A056-50E48F368C11}"/>
              </a:ext>
            </a:extLst>
          </p:cNvPr>
          <p:cNvSpPr txBox="1">
            <a:spLocks/>
          </p:cNvSpPr>
          <p:nvPr/>
        </p:nvSpPr>
        <p:spPr>
          <a:xfrm>
            <a:off x="2281931" y="1818462"/>
            <a:ext cx="3646521" cy="374413"/>
          </a:xfrm>
          <a:prstGeom prst="rect">
            <a:avLst/>
          </a:prstGeom>
        </p:spPr>
        <p:txBody>
          <a:bodyPr lIns="91440" tIns="45720" rIns="91440" bIns="4572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b="1" i="0" kern="1200">
                <a:solidFill>
                  <a:srgbClr val="2637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Arial"/>
                <a:cs typeface="Arial"/>
              </a:rPr>
              <a:t>Unified Environment</a:t>
            </a:r>
            <a:endParaRPr lang="en-US" sz="1400" dirty="0"/>
          </a:p>
        </p:txBody>
      </p:sp>
      <p:sp>
        <p:nvSpPr>
          <p:cNvPr id="26" name="Picture Placeholder 20">
            <a:extLst>
              <a:ext uri="{FF2B5EF4-FFF2-40B4-BE49-F238E27FC236}">
                <a16:creationId xmlns:a16="http://schemas.microsoft.com/office/drawing/2014/main" id="{CCBCB7E2-F246-5210-822B-A7FDCFCE7054}"/>
              </a:ext>
            </a:extLst>
          </p:cNvPr>
          <p:cNvSpPr txBox="1">
            <a:spLocks noChangeAspect="1"/>
          </p:cNvSpPr>
          <p:nvPr/>
        </p:nvSpPr>
        <p:spPr>
          <a:xfrm>
            <a:off x="1158481" y="1468814"/>
            <a:ext cx="1043937" cy="1043937"/>
          </a:xfrm>
          <a:prstGeom prst="ellipse">
            <a:avLst/>
          </a:prstGeom>
          <a:solidFill>
            <a:schemeClr val="bg1"/>
          </a:solidFill>
          <a:ln w="107950">
            <a:gradFill>
              <a:gsLst>
                <a:gs pos="39000">
                  <a:srgbClr val="00A6DE">
                    <a:alpha val="67152"/>
                  </a:srgbClr>
                </a:gs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76000">
                  <a:srgbClr val="6B469C"/>
                </a:gs>
              </a:gsLst>
              <a:lin ang="4800000" scaled="0"/>
            </a:gradFill>
          </a:ln>
        </p:spPr>
        <p:txBody>
          <a:bodyPr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7" name="Rounded Rectangle 38">
            <a:extLst>
              <a:ext uri="{FF2B5EF4-FFF2-40B4-BE49-F238E27FC236}">
                <a16:creationId xmlns:a16="http://schemas.microsoft.com/office/drawing/2014/main" id="{AF22F5B1-D2B6-8F33-BFEE-112C72713050}"/>
              </a:ext>
            </a:extLst>
          </p:cNvPr>
          <p:cNvSpPr/>
          <p:nvPr/>
        </p:nvSpPr>
        <p:spPr>
          <a:xfrm>
            <a:off x="1486765" y="2808609"/>
            <a:ext cx="4521200" cy="9398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 Placeholder 16">
            <a:extLst>
              <a:ext uri="{FF2B5EF4-FFF2-40B4-BE49-F238E27FC236}">
                <a16:creationId xmlns:a16="http://schemas.microsoft.com/office/drawing/2014/main" id="{CE595A18-EE21-31D4-5C07-ACF4C9DD8E1C}"/>
              </a:ext>
            </a:extLst>
          </p:cNvPr>
          <p:cNvSpPr txBox="1">
            <a:spLocks/>
          </p:cNvSpPr>
          <p:nvPr/>
        </p:nvSpPr>
        <p:spPr>
          <a:xfrm>
            <a:off x="2281931" y="3091302"/>
            <a:ext cx="3974476" cy="374413"/>
          </a:xfrm>
          <a:prstGeom prst="rect">
            <a:avLst/>
          </a:prstGeom>
        </p:spPr>
        <p:txBody>
          <a:bodyPr lIns="91440" tIns="45720" rIns="91440" bIns="4572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b="1" i="0" kern="1200">
                <a:solidFill>
                  <a:srgbClr val="2637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Arial"/>
                <a:cs typeface="Arial"/>
              </a:rPr>
              <a:t>Cost-effective, Flexible and Scalable </a:t>
            </a:r>
            <a:endParaRPr lang="en-US" dirty="0"/>
          </a:p>
        </p:txBody>
      </p:sp>
      <p:sp>
        <p:nvSpPr>
          <p:cNvPr id="29" name="Picture Placeholder 20">
            <a:extLst>
              <a:ext uri="{FF2B5EF4-FFF2-40B4-BE49-F238E27FC236}">
                <a16:creationId xmlns:a16="http://schemas.microsoft.com/office/drawing/2014/main" id="{BDAEE303-86BD-74AA-CDC0-B37C73FCB470}"/>
              </a:ext>
            </a:extLst>
          </p:cNvPr>
          <p:cNvSpPr txBox="1">
            <a:spLocks noChangeAspect="1"/>
          </p:cNvSpPr>
          <p:nvPr/>
        </p:nvSpPr>
        <p:spPr>
          <a:xfrm>
            <a:off x="1158481" y="2741654"/>
            <a:ext cx="1043937" cy="1043937"/>
          </a:xfrm>
          <a:prstGeom prst="ellipse">
            <a:avLst/>
          </a:prstGeom>
          <a:solidFill>
            <a:schemeClr val="bg1"/>
          </a:solidFill>
          <a:ln w="107950">
            <a:gradFill>
              <a:gsLst>
                <a:gs pos="39000">
                  <a:srgbClr val="00A6DE">
                    <a:alpha val="67152"/>
                  </a:srgbClr>
                </a:gs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76000">
                  <a:srgbClr val="6B469C"/>
                </a:gs>
              </a:gsLst>
              <a:lin ang="4800000" scaled="0"/>
            </a:gradFill>
          </a:ln>
        </p:spPr>
        <p:txBody>
          <a:bodyPr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30" name="Rounded Rectangle 38">
            <a:extLst>
              <a:ext uri="{FF2B5EF4-FFF2-40B4-BE49-F238E27FC236}">
                <a16:creationId xmlns:a16="http://schemas.microsoft.com/office/drawing/2014/main" id="{7CADE6F2-F30D-2248-4207-D7C87253FF68}"/>
              </a:ext>
            </a:extLst>
          </p:cNvPr>
          <p:cNvSpPr/>
          <p:nvPr/>
        </p:nvSpPr>
        <p:spPr>
          <a:xfrm>
            <a:off x="1486765" y="4081449"/>
            <a:ext cx="4521200" cy="9398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 Placeholder 16">
            <a:extLst>
              <a:ext uri="{FF2B5EF4-FFF2-40B4-BE49-F238E27FC236}">
                <a16:creationId xmlns:a16="http://schemas.microsoft.com/office/drawing/2014/main" id="{5B89027D-90B1-CEFB-9841-B6CE7CAF4D82}"/>
              </a:ext>
            </a:extLst>
          </p:cNvPr>
          <p:cNvSpPr txBox="1">
            <a:spLocks/>
          </p:cNvSpPr>
          <p:nvPr/>
        </p:nvSpPr>
        <p:spPr>
          <a:xfrm>
            <a:off x="2281931" y="4364142"/>
            <a:ext cx="4054318" cy="374413"/>
          </a:xfrm>
          <a:prstGeom prst="rect">
            <a:avLst/>
          </a:prstGeom>
        </p:spPr>
        <p:txBody>
          <a:bodyPr lIns="91440" tIns="45720" rIns="91440" bIns="4572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b="1" i="0" kern="1200">
                <a:solidFill>
                  <a:srgbClr val="2637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Arial"/>
                <a:cs typeface="Arial"/>
              </a:rPr>
              <a:t>Integration </a:t>
            </a:r>
            <a:r>
              <a:rPr lang="en-US" sz="1400">
                <a:latin typeface="Arial"/>
                <a:cs typeface="Arial"/>
              </a:rPr>
              <a:t>and Enablement</a:t>
            </a:r>
            <a:endParaRPr lang="en-US" sz="1400" dirty="0"/>
          </a:p>
        </p:txBody>
      </p:sp>
      <p:sp>
        <p:nvSpPr>
          <p:cNvPr id="32" name="Picture Placeholder 20">
            <a:extLst>
              <a:ext uri="{FF2B5EF4-FFF2-40B4-BE49-F238E27FC236}">
                <a16:creationId xmlns:a16="http://schemas.microsoft.com/office/drawing/2014/main" id="{34DB1E8A-F884-37E1-1F1A-82946FECF087}"/>
              </a:ext>
            </a:extLst>
          </p:cNvPr>
          <p:cNvSpPr txBox="1">
            <a:spLocks noChangeAspect="1"/>
          </p:cNvSpPr>
          <p:nvPr/>
        </p:nvSpPr>
        <p:spPr>
          <a:xfrm>
            <a:off x="1158481" y="4014494"/>
            <a:ext cx="1043937" cy="1043937"/>
          </a:xfrm>
          <a:prstGeom prst="ellipse">
            <a:avLst/>
          </a:prstGeom>
          <a:solidFill>
            <a:schemeClr val="bg1"/>
          </a:solidFill>
          <a:ln w="107950">
            <a:gradFill>
              <a:gsLst>
                <a:gs pos="39000">
                  <a:srgbClr val="00A6DE">
                    <a:alpha val="67152"/>
                  </a:srgbClr>
                </a:gs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76000">
                  <a:srgbClr val="6B469C"/>
                </a:gs>
              </a:gsLst>
              <a:lin ang="4800000" scaled="0"/>
            </a:gradFill>
          </a:ln>
        </p:spPr>
        <p:txBody>
          <a:bodyPr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33" name="Rounded Rectangle 38">
            <a:extLst>
              <a:ext uri="{FF2B5EF4-FFF2-40B4-BE49-F238E27FC236}">
                <a16:creationId xmlns:a16="http://schemas.microsoft.com/office/drawing/2014/main" id="{FC9460F9-56FB-C4A2-391D-C9DC1ED4D8B5}"/>
              </a:ext>
            </a:extLst>
          </p:cNvPr>
          <p:cNvSpPr/>
          <p:nvPr/>
        </p:nvSpPr>
        <p:spPr>
          <a:xfrm>
            <a:off x="1486765" y="5354288"/>
            <a:ext cx="4521200" cy="9398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Text Placeholder 16">
            <a:extLst>
              <a:ext uri="{FF2B5EF4-FFF2-40B4-BE49-F238E27FC236}">
                <a16:creationId xmlns:a16="http://schemas.microsoft.com/office/drawing/2014/main" id="{D234D93A-C757-2371-173A-0F6AC76FD1AA}"/>
              </a:ext>
            </a:extLst>
          </p:cNvPr>
          <p:cNvSpPr txBox="1">
            <a:spLocks/>
          </p:cNvSpPr>
          <p:nvPr/>
        </p:nvSpPr>
        <p:spPr>
          <a:xfrm>
            <a:off x="2281931" y="5636981"/>
            <a:ext cx="4054318" cy="374413"/>
          </a:xfrm>
          <a:prstGeom prst="rect">
            <a:avLst/>
          </a:prstGeom>
        </p:spPr>
        <p:txBody>
          <a:bodyPr lIns="91440" tIns="45720" rIns="91440" bIns="4572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b="1" i="0" kern="1200">
                <a:solidFill>
                  <a:srgbClr val="2637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Arial"/>
                <a:cs typeface="Arial"/>
              </a:rPr>
              <a:t>Designed For Exponential Data Growth</a:t>
            </a:r>
            <a:endParaRPr lang="en-US" sz="1400" dirty="0"/>
          </a:p>
        </p:txBody>
      </p:sp>
      <p:sp>
        <p:nvSpPr>
          <p:cNvPr id="35" name="Picture Placeholder 20">
            <a:extLst>
              <a:ext uri="{FF2B5EF4-FFF2-40B4-BE49-F238E27FC236}">
                <a16:creationId xmlns:a16="http://schemas.microsoft.com/office/drawing/2014/main" id="{18990BA4-6581-5377-F36E-FF9890770FA5}"/>
              </a:ext>
            </a:extLst>
          </p:cNvPr>
          <p:cNvSpPr txBox="1">
            <a:spLocks noChangeAspect="1"/>
          </p:cNvSpPr>
          <p:nvPr/>
        </p:nvSpPr>
        <p:spPr>
          <a:xfrm>
            <a:off x="1158481" y="5287333"/>
            <a:ext cx="1043937" cy="1043937"/>
          </a:xfrm>
          <a:prstGeom prst="ellipse">
            <a:avLst/>
          </a:prstGeom>
          <a:solidFill>
            <a:schemeClr val="bg1"/>
          </a:solidFill>
          <a:ln w="107950">
            <a:gradFill>
              <a:gsLst>
                <a:gs pos="39000">
                  <a:srgbClr val="00A6DE">
                    <a:alpha val="67152"/>
                  </a:srgbClr>
                </a:gs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76000">
                  <a:srgbClr val="6B469C"/>
                </a:gs>
              </a:gsLst>
              <a:lin ang="4800000" scaled="0"/>
            </a:gradFill>
          </a:ln>
        </p:spPr>
        <p:txBody>
          <a:bodyPr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pic>
        <p:nvPicPr>
          <p:cNvPr id="36" name="Graphic 275">
            <a:extLst>
              <a:ext uri="{FF2B5EF4-FFF2-40B4-BE49-F238E27FC236}">
                <a16:creationId xmlns:a16="http://schemas.microsoft.com/office/drawing/2014/main" id="{A13B303A-B98F-BFD6-5C62-E8E8CBA67F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23249" y="2818507"/>
            <a:ext cx="914400" cy="914400"/>
          </a:xfrm>
          <a:prstGeom prst="rect">
            <a:avLst/>
          </a:prstGeom>
        </p:spPr>
      </p:pic>
      <p:pic>
        <p:nvPicPr>
          <p:cNvPr id="37" name="Graphic 265">
            <a:extLst>
              <a:ext uri="{FF2B5EF4-FFF2-40B4-BE49-F238E27FC236}">
                <a16:creationId xmlns:a16="http://schemas.microsoft.com/office/drawing/2014/main" id="{0F05C489-0C0F-AA3C-B44C-6B5E42E8C1C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223249" y="5366987"/>
            <a:ext cx="914400" cy="914400"/>
          </a:xfrm>
          <a:prstGeom prst="rect">
            <a:avLst/>
          </a:prstGeom>
        </p:spPr>
      </p:pic>
      <p:pic>
        <p:nvPicPr>
          <p:cNvPr id="38" name="Graphic 58">
            <a:extLst>
              <a:ext uri="{FF2B5EF4-FFF2-40B4-BE49-F238E27FC236}">
                <a16:creationId xmlns:a16="http://schemas.microsoft.com/office/drawing/2014/main" id="{AF273507-2A62-8A5F-5263-C0A1CAFE958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223249" y="1548468"/>
            <a:ext cx="914400" cy="914400"/>
          </a:xfrm>
          <a:prstGeom prst="rect">
            <a:avLst/>
          </a:prstGeom>
        </p:spPr>
      </p:pic>
      <p:pic>
        <p:nvPicPr>
          <p:cNvPr id="39" name="Graphic 257">
            <a:extLst>
              <a:ext uri="{FF2B5EF4-FFF2-40B4-BE49-F238E27FC236}">
                <a16:creationId xmlns:a16="http://schemas.microsoft.com/office/drawing/2014/main" id="{7E86F9EE-CB47-8969-A18A-4D983873CB3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223249" y="409881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8147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F2631C2-A4F3-7F85-C86A-2965EB167C07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/>
        <p:txBody>
          <a:bodyPr/>
          <a:lstStyle/>
          <a:p>
            <a:r>
              <a:rPr lang="en-US"/>
              <a:t>INTERNAL ROLLOUT: FALL 2026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23320FF-0715-D32D-CF25-F831EF47DF5D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/>
        <p:txBody>
          <a:bodyPr/>
          <a:lstStyle/>
          <a:p>
            <a:r>
              <a:rPr lang="en-US"/>
              <a:t>NASA Worldview AI-Powered Chatbot 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5C623873-1A61-2AA5-6DE9-B1B8FA5BB25E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1080271" y="2305514"/>
            <a:ext cx="5306879" cy="939710"/>
          </a:xfrm>
        </p:spPr>
        <p:txBody>
          <a:bodyPr/>
          <a:lstStyle/>
          <a:p>
            <a:r>
              <a:rPr lang="en-US"/>
              <a:t>Developed in cooperation with MSFC’s Office of Data Science and Informatics, the new AI-powered interface democratizes access for users across all proficiency levels to enable seamless data exploration, retrieval, and visualization.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6477F73-909C-C6C4-6EE2-4F2CFE5F0E36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1080271" y="3273276"/>
            <a:ext cx="5302160" cy="1057157"/>
          </a:xfrm>
        </p:spPr>
        <p:txBody>
          <a:bodyPr/>
          <a:lstStyle/>
          <a:p>
            <a:r>
              <a:rPr lang="en-US"/>
              <a:t>Responsive experience to adapt to user expertise levels</a:t>
            </a:r>
          </a:p>
          <a:p>
            <a:r>
              <a:rPr lang="en-US"/>
              <a:t>Intelligent discovery of most relevant data</a:t>
            </a:r>
          </a:p>
          <a:p>
            <a:r>
              <a:rPr lang="en-US"/>
              <a:t>Streamlined scientific workflows for research acceleration</a:t>
            </a:r>
          </a:p>
          <a:p>
            <a:r>
              <a:rPr lang="en-US"/>
              <a:t>One-stop for data resources, visuals, and documentation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5106393-C246-6BA3-6119-32B0770F98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66584" y="1862569"/>
            <a:ext cx="5244477" cy="295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82CD113A-7100-2A45-1757-D39C1B7AA79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5400000">
            <a:off x="-2130289" y="2648428"/>
            <a:ext cx="4867492" cy="236951"/>
          </a:xfrm>
        </p:spPr>
        <p:txBody>
          <a:bodyPr/>
          <a:lstStyle/>
          <a:p>
            <a:r>
              <a:rPr lang="en-US"/>
              <a:t>Multisource Integrated Observatory</a:t>
            </a:r>
          </a:p>
        </p:txBody>
      </p:sp>
    </p:spTree>
    <p:extLst>
      <p:ext uri="{BB962C8B-B14F-4D97-AF65-F5344CB8AC3E}">
        <p14:creationId xmlns:p14="http://schemas.microsoft.com/office/powerpoint/2010/main" val="3106064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26A998-1C1B-5208-C00F-D79CFD249F3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/>
              <a:t>Pre-Formulation Activities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82FD348-147F-339A-2854-74CEAC0FCDD1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1417355" y="1855862"/>
            <a:ext cx="2739279" cy="236951"/>
          </a:xfrm>
        </p:spPr>
        <p:txBody>
          <a:bodyPr/>
          <a:lstStyle/>
          <a:p>
            <a:r>
              <a:rPr lang="en-US">
                <a:solidFill>
                  <a:srgbClr val="C1CCDD"/>
                </a:solidFill>
              </a:rPr>
              <a:t>iESO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7A5B1A3-F928-F264-932D-665C0A5ADF6A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1417355" y="2078558"/>
            <a:ext cx="2739279" cy="374413"/>
          </a:xfrm>
        </p:spPr>
        <p:txBody>
          <a:bodyPr/>
          <a:lstStyle/>
          <a:p>
            <a:r>
              <a:rPr lang="en-US">
                <a:solidFill>
                  <a:srgbClr val="C1CCDD"/>
                </a:solidFill>
              </a:rPr>
              <a:t>Prototyping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6589CD3-4D5B-2176-C7F0-85B1323AD100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417355" y="2443318"/>
            <a:ext cx="2388177" cy="697639"/>
          </a:xfrm>
        </p:spPr>
        <p:txBody>
          <a:bodyPr/>
          <a:lstStyle/>
          <a:p>
            <a:r>
              <a:rPr lang="en-US" sz="1200">
                <a:solidFill>
                  <a:srgbClr val="C1CCDD"/>
                </a:solidFill>
              </a:rPr>
              <a:t>The </a:t>
            </a:r>
            <a:r>
              <a:rPr lang="en-US" sz="1200" b="1">
                <a:solidFill>
                  <a:srgbClr val="C1CCDD"/>
                </a:solidFill>
              </a:rPr>
              <a:t>integrated Earth System Observatory (iESO)</a:t>
            </a:r>
            <a:r>
              <a:rPr lang="en-US" sz="1200">
                <a:solidFill>
                  <a:srgbClr val="C1CCDD"/>
                </a:solidFill>
              </a:rPr>
              <a:t> integrates ESO observations, benchmarks interdisciplinary opportunities and infrastructure requirements. 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AB4AD12-1970-1CC0-A7E8-8157E0EF67C8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 rot="5400000">
            <a:off x="457164" y="4570153"/>
            <a:ext cx="1619102" cy="468567"/>
          </a:xfrm>
        </p:spPr>
        <p:txBody>
          <a:bodyPr/>
          <a:lstStyle/>
          <a:p>
            <a:r>
              <a:rPr lang="en-US" b="1">
                <a:solidFill>
                  <a:srgbClr val="C1CCDD"/>
                </a:solidFill>
              </a:rPr>
              <a:t>FY2025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A1C9DE6F-734E-5B60-A5E8-09C055A8B9D4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6652525" y="4086691"/>
            <a:ext cx="2739279" cy="236951"/>
          </a:xfrm>
        </p:spPr>
        <p:txBody>
          <a:bodyPr/>
          <a:lstStyle/>
          <a:p>
            <a:r>
              <a:rPr lang="en-US"/>
              <a:t>NISAR DART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992780E3-E5C8-02A4-53C1-4F72BB00DE15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6652525" y="4309387"/>
            <a:ext cx="2739279" cy="374413"/>
          </a:xfrm>
        </p:spPr>
        <p:txBody>
          <a:bodyPr/>
          <a:lstStyle/>
          <a:p>
            <a:r>
              <a:rPr lang="en-US"/>
              <a:t>February 2026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0E764FB5-A95B-172F-E9B6-A062B319FD19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6652525" y="4674147"/>
            <a:ext cx="2102088" cy="697639"/>
          </a:xfrm>
        </p:spPr>
        <p:txBody>
          <a:bodyPr/>
          <a:lstStyle/>
          <a:p>
            <a:r>
              <a:rPr lang="en-US" sz="1200"/>
              <a:t>The first Mission DART solicitation is released in ROSES-2025.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31965A02-5387-B290-F614-EF4B9A3926C8}"/>
              </a:ext>
            </a:extLst>
          </p:cNvPr>
          <p:cNvCxnSpPr>
            <a:cxnSpLocks/>
          </p:cNvCxnSpPr>
          <p:nvPr/>
        </p:nvCxnSpPr>
        <p:spPr>
          <a:xfrm>
            <a:off x="772510" y="3683333"/>
            <a:ext cx="11419490" cy="0"/>
          </a:xfrm>
          <a:prstGeom prst="line">
            <a:avLst/>
          </a:prstGeom>
          <a:ln w="76200">
            <a:gradFill>
              <a:gsLst>
                <a:gs pos="0">
                  <a:schemeClr val="bg1">
                    <a:lumMod val="75000"/>
                    <a:alpha val="0"/>
                  </a:schemeClr>
                </a:gs>
                <a:gs pos="48000">
                  <a:schemeClr val="bg1">
                    <a:lumMod val="75000"/>
                  </a:schemeClr>
                </a:gs>
              </a:gsLst>
              <a:lin ang="3600000" scaled="0"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0C17153-95C5-40ED-718B-183000A024B0}"/>
              </a:ext>
            </a:extLst>
          </p:cNvPr>
          <p:cNvCxnSpPr>
            <a:cxnSpLocks/>
            <a:stCxn id="5" idx="0"/>
          </p:cNvCxnSpPr>
          <p:nvPr/>
        </p:nvCxnSpPr>
        <p:spPr>
          <a:xfrm flipV="1">
            <a:off x="1227971" y="1973999"/>
            <a:ext cx="11016" cy="1589211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Oval 4">
            <a:extLst>
              <a:ext uri="{FF2B5EF4-FFF2-40B4-BE49-F238E27FC236}">
                <a16:creationId xmlns:a16="http://schemas.microsoft.com/office/drawing/2014/main" id="{CED4C79A-C722-41A1-9B27-9AC527D4EAFA}"/>
              </a:ext>
            </a:extLst>
          </p:cNvPr>
          <p:cNvSpPr/>
          <p:nvPr/>
        </p:nvSpPr>
        <p:spPr>
          <a:xfrm>
            <a:off x="1113179" y="3563210"/>
            <a:ext cx="229583" cy="229583"/>
          </a:xfrm>
          <a:prstGeom prst="ellipse">
            <a:avLst/>
          </a:prstGeom>
          <a:solidFill>
            <a:schemeClr val="bg1">
              <a:alpha val="99000"/>
            </a:schemeClr>
          </a:solidFill>
          <a:ln w="76200">
            <a:solidFill>
              <a:srgbClr val="00A6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4816B74-43DF-8290-A421-E7EE4AEE9004}"/>
              </a:ext>
            </a:extLst>
          </p:cNvPr>
          <p:cNvCxnSpPr>
            <a:cxnSpLocks/>
            <a:stCxn id="15" idx="0"/>
          </p:cNvCxnSpPr>
          <p:nvPr/>
        </p:nvCxnSpPr>
        <p:spPr>
          <a:xfrm flipH="1" flipV="1">
            <a:off x="7250869" y="2129667"/>
            <a:ext cx="3196" cy="1433543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Oval 14">
            <a:extLst>
              <a:ext uri="{FF2B5EF4-FFF2-40B4-BE49-F238E27FC236}">
                <a16:creationId xmlns:a16="http://schemas.microsoft.com/office/drawing/2014/main" id="{C4C1F97D-6039-1BDF-DDEE-DA50DA8C2E4F}"/>
              </a:ext>
            </a:extLst>
          </p:cNvPr>
          <p:cNvSpPr/>
          <p:nvPr/>
        </p:nvSpPr>
        <p:spPr>
          <a:xfrm>
            <a:off x="7139273" y="3563210"/>
            <a:ext cx="229583" cy="229583"/>
          </a:xfrm>
          <a:prstGeom prst="ellipse">
            <a:avLst/>
          </a:prstGeom>
          <a:solidFill>
            <a:schemeClr val="bg1">
              <a:alpha val="99000"/>
            </a:schemeClr>
          </a:solidFill>
          <a:ln w="76200">
            <a:solidFill>
              <a:srgbClr val="00A6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19195DA-5013-ACAA-948A-A7839DF70FB8}"/>
              </a:ext>
            </a:extLst>
          </p:cNvPr>
          <p:cNvCxnSpPr>
            <a:cxnSpLocks/>
          </p:cNvCxnSpPr>
          <p:nvPr/>
        </p:nvCxnSpPr>
        <p:spPr>
          <a:xfrm flipV="1">
            <a:off x="6470446" y="3767514"/>
            <a:ext cx="0" cy="1468939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Oval 16">
            <a:extLst>
              <a:ext uri="{FF2B5EF4-FFF2-40B4-BE49-F238E27FC236}">
                <a16:creationId xmlns:a16="http://schemas.microsoft.com/office/drawing/2014/main" id="{F53A3B01-C80A-C505-538F-DAE186BEFFB7}"/>
              </a:ext>
            </a:extLst>
          </p:cNvPr>
          <p:cNvSpPr/>
          <p:nvPr/>
        </p:nvSpPr>
        <p:spPr>
          <a:xfrm>
            <a:off x="6358850" y="3563210"/>
            <a:ext cx="229583" cy="229583"/>
          </a:xfrm>
          <a:prstGeom prst="ellipse">
            <a:avLst/>
          </a:prstGeom>
          <a:solidFill>
            <a:schemeClr val="bg1">
              <a:alpha val="99000"/>
            </a:schemeClr>
          </a:solidFill>
          <a:ln w="76200">
            <a:solidFill>
              <a:srgbClr val="00A6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52EFD805-CA72-955F-8923-245F461483C3}"/>
              </a:ext>
            </a:extLst>
          </p:cNvPr>
          <p:cNvSpPr txBox="1">
            <a:spLocks/>
          </p:cNvSpPr>
          <p:nvPr/>
        </p:nvSpPr>
        <p:spPr>
          <a:xfrm>
            <a:off x="4232275" y="1335895"/>
            <a:ext cx="2739279" cy="2369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 spc="3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MIO</a:t>
            </a:r>
          </a:p>
        </p:txBody>
      </p:sp>
      <p:sp>
        <p:nvSpPr>
          <p:cNvPr id="30" name="Text Placeholder 8">
            <a:extLst>
              <a:ext uri="{FF2B5EF4-FFF2-40B4-BE49-F238E27FC236}">
                <a16:creationId xmlns:a16="http://schemas.microsoft.com/office/drawing/2014/main" id="{B5D09B76-3A20-9E36-72E0-4D69333CC1B3}"/>
              </a:ext>
            </a:extLst>
          </p:cNvPr>
          <p:cNvSpPr txBox="1">
            <a:spLocks/>
          </p:cNvSpPr>
          <p:nvPr/>
        </p:nvSpPr>
        <p:spPr>
          <a:xfrm>
            <a:off x="4232275" y="1558591"/>
            <a:ext cx="2739279" cy="3744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b="1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Project Transition</a:t>
            </a:r>
          </a:p>
        </p:txBody>
      </p:sp>
      <p:sp>
        <p:nvSpPr>
          <p:cNvPr id="31" name="Text Placeholder 11">
            <a:extLst>
              <a:ext uri="{FF2B5EF4-FFF2-40B4-BE49-F238E27FC236}">
                <a16:creationId xmlns:a16="http://schemas.microsoft.com/office/drawing/2014/main" id="{D5002F20-F760-80CF-26C6-1B98F19425EA}"/>
              </a:ext>
            </a:extLst>
          </p:cNvPr>
          <p:cNvSpPr txBox="1">
            <a:spLocks/>
          </p:cNvSpPr>
          <p:nvPr/>
        </p:nvSpPr>
        <p:spPr>
          <a:xfrm>
            <a:off x="4232275" y="1923351"/>
            <a:ext cx="2739279" cy="6976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6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b="1"/>
              <a:t>iESO</a:t>
            </a:r>
            <a:r>
              <a:rPr lang="en-US" sz="1200"/>
              <a:t> shifts to the </a:t>
            </a:r>
            <a:r>
              <a:rPr lang="en-US" sz="1200" b="1"/>
              <a:t>Multisource Integrated Observatory </a:t>
            </a:r>
            <a:r>
              <a:rPr lang="en-US" sz="1200"/>
              <a:t>to leverage growing opportunity to integrate Earth observations and encourage synergy across NASA Earth Science Division programs.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7E095632-503C-2C07-46D9-387947267710}"/>
              </a:ext>
            </a:extLst>
          </p:cNvPr>
          <p:cNvSpPr txBox="1">
            <a:spLocks/>
          </p:cNvSpPr>
          <p:nvPr/>
        </p:nvSpPr>
        <p:spPr>
          <a:xfrm rot="5400000">
            <a:off x="3272084" y="4570152"/>
            <a:ext cx="1619102" cy="4685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0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/>
              <a:t>FY2026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A6C01A0D-C953-EF96-8EB6-C8B3BD4E0412}"/>
              </a:ext>
            </a:extLst>
          </p:cNvPr>
          <p:cNvCxnSpPr>
            <a:cxnSpLocks/>
            <a:stCxn id="34" idx="0"/>
          </p:cNvCxnSpPr>
          <p:nvPr/>
        </p:nvCxnSpPr>
        <p:spPr>
          <a:xfrm flipV="1">
            <a:off x="4042891" y="1398494"/>
            <a:ext cx="0" cy="2164715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Oval 33">
            <a:extLst>
              <a:ext uri="{FF2B5EF4-FFF2-40B4-BE49-F238E27FC236}">
                <a16:creationId xmlns:a16="http://schemas.microsoft.com/office/drawing/2014/main" id="{5DD4DDCC-5F9E-2879-54E1-ADD66A9B7C68}"/>
              </a:ext>
            </a:extLst>
          </p:cNvPr>
          <p:cNvSpPr/>
          <p:nvPr/>
        </p:nvSpPr>
        <p:spPr>
          <a:xfrm>
            <a:off x="3928099" y="3563209"/>
            <a:ext cx="229583" cy="229583"/>
          </a:xfrm>
          <a:prstGeom prst="ellipse">
            <a:avLst/>
          </a:prstGeom>
          <a:solidFill>
            <a:schemeClr val="bg1">
              <a:alpha val="99000"/>
            </a:schemeClr>
          </a:solidFill>
          <a:ln w="76200">
            <a:solidFill>
              <a:srgbClr val="00A6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 Placeholder 25">
            <a:extLst>
              <a:ext uri="{FF2B5EF4-FFF2-40B4-BE49-F238E27FC236}">
                <a16:creationId xmlns:a16="http://schemas.microsoft.com/office/drawing/2014/main" id="{6FF668AC-2228-463D-4888-3A6E5BE7F9E8}"/>
              </a:ext>
            </a:extLst>
          </p:cNvPr>
          <p:cNvSpPr txBox="1">
            <a:spLocks/>
          </p:cNvSpPr>
          <p:nvPr/>
        </p:nvSpPr>
        <p:spPr>
          <a:xfrm>
            <a:off x="8633134" y="4971894"/>
            <a:ext cx="2739279" cy="2369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 spc="3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/>
              <a:t>MULTISOURCE DARTS</a:t>
            </a:r>
          </a:p>
        </p:txBody>
      </p:sp>
      <p:sp>
        <p:nvSpPr>
          <p:cNvPr id="42" name="Text Placeholder 26">
            <a:extLst>
              <a:ext uri="{FF2B5EF4-FFF2-40B4-BE49-F238E27FC236}">
                <a16:creationId xmlns:a16="http://schemas.microsoft.com/office/drawing/2014/main" id="{1A9ABA08-A3F9-2F1B-14AD-FE7D5EA6B8EE}"/>
              </a:ext>
            </a:extLst>
          </p:cNvPr>
          <p:cNvSpPr txBox="1">
            <a:spLocks/>
          </p:cNvSpPr>
          <p:nvPr/>
        </p:nvSpPr>
        <p:spPr>
          <a:xfrm>
            <a:off x="8633134" y="5194590"/>
            <a:ext cx="2739279" cy="3744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b="1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/>
              <a:t>July 2026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00F8FE0C-3875-97DE-F84C-00D052125884}"/>
              </a:ext>
            </a:extLst>
          </p:cNvPr>
          <p:cNvCxnSpPr>
            <a:cxnSpLocks/>
          </p:cNvCxnSpPr>
          <p:nvPr/>
        </p:nvCxnSpPr>
        <p:spPr>
          <a:xfrm flipV="1">
            <a:off x="11504734" y="3767513"/>
            <a:ext cx="0" cy="2090676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Oval 43">
            <a:extLst>
              <a:ext uri="{FF2B5EF4-FFF2-40B4-BE49-F238E27FC236}">
                <a16:creationId xmlns:a16="http://schemas.microsoft.com/office/drawing/2014/main" id="{5C398D2D-DF3B-362A-9E0E-25A08B580E43}"/>
              </a:ext>
            </a:extLst>
          </p:cNvPr>
          <p:cNvSpPr/>
          <p:nvPr/>
        </p:nvSpPr>
        <p:spPr>
          <a:xfrm>
            <a:off x="11393138" y="3563209"/>
            <a:ext cx="230198" cy="229583"/>
          </a:xfrm>
          <a:prstGeom prst="ellipse">
            <a:avLst/>
          </a:prstGeom>
          <a:solidFill>
            <a:schemeClr val="bg1">
              <a:alpha val="99000"/>
            </a:schemeClr>
          </a:solidFill>
          <a:ln w="76200">
            <a:solidFill>
              <a:srgbClr val="00A6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Text Placeholder 24">
            <a:extLst>
              <a:ext uri="{FF2B5EF4-FFF2-40B4-BE49-F238E27FC236}">
                <a16:creationId xmlns:a16="http://schemas.microsoft.com/office/drawing/2014/main" id="{B971263D-3DB7-D247-80F5-112B4E446AB6}"/>
              </a:ext>
            </a:extLst>
          </p:cNvPr>
          <p:cNvSpPr txBox="1">
            <a:spLocks/>
          </p:cNvSpPr>
          <p:nvPr/>
        </p:nvSpPr>
        <p:spPr>
          <a:xfrm>
            <a:off x="8754613" y="5544407"/>
            <a:ext cx="2617799" cy="6976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r" defTabSz="914400" rtl="0" eaLnBrk="1" latinLnBrk="0" hangingPunct="1">
              <a:lnSpc>
                <a:spcPct val="95000"/>
              </a:lnSpc>
              <a:spcBef>
                <a:spcPts val="16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/>
              <a:t>Solicitations for Multisource DARTS are released in ROSES-2026.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CDE5B53-B9EC-6CB9-9128-097831E404FB}"/>
              </a:ext>
            </a:extLst>
          </p:cNvPr>
          <p:cNvCxnSpPr>
            <a:cxnSpLocks/>
            <a:stCxn id="21" idx="0"/>
          </p:cNvCxnSpPr>
          <p:nvPr/>
        </p:nvCxnSpPr>
        <p:spPr>
          <a:xfrm flipV="1">
            <a:off x="9730500" y="1407457"/>
            <a:ext cx="0" cy="2164715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CC48AD60-22A7-CC3A-E673-C159C9A6D87E}"/>
              </a:ext>
            </a:extLst>
          </p:cNvPr>
          <p:cNvSpPr/>
          <p:nvPr/>
        </p:nvSpPr>
        <p:spPr>
          <a:xfrm>
            <a:off x="9615708" y="3572172"/>
            <a:ext cx="229583" cy="229583"/>
          </a:xfrm>
          <a:prstGeom prst="ellipse">
            <a:avLst/>
          </a:prstGeom>
          <a:solidFill>
            <a:schemeClr val="bg1">
              <a:alpha val="99000"/>
            </a:schemeClr>
          </a:solidFill>
          <a:ln w="76200">
            <a:solidFill>
              <a:srgbClr val="00A6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Text Placeholder 25">
            <a:extLst>
              <a:ext uri="{FF2B5EF4-FFF2-40B4-BE49-F238E27FC236}">
                <a16:creationId xmlns:a16="http://schemas.microsoft.com/office/drawing/2014/main" id="{48E6F6D1-8CF3-BDA8-769C-A657931A76F2}"/>
              </a:ext>
            </a:extLst>
          </p:cNvPr>
          <p:cNvSpPr txBox="1">
            <a:spLocks/>
          </p:cNvSpPr>
          <p:nvPr/>
        </p:nvSpPr>
        <p:spPr>
          <a:xfrm>
            <a:off x="7432489" y="2015106"/>
            <a:ext cx="2739279" cy="2369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 spc="3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WEBPAGE</a:t>
            </a:r>
          </a:p>
        </p:txBody>
      </p:sp>
      <p:sp>
        <p:nvSpPr>
          <p:cNvPr id="51" name="Text Placeholder 26">
            <a:extLst>
              <a:ext uri="{FF2B5EF4-FFF2-40B4-BE49-F238E27FC236}">
                <a16:creationId xmlns:a16="http://schemas.microsoft.com/office/drawing/2014/main" id="{46E68365-A277-CFAC-CA65-65B896D5D824}"/>
              </a:ext>
            </a:extLst>
          </p:cNvPr>
          <p:cNvSpPr txBox="1">
            <a:spLocks/>
          </p:cNvSpPr>
          <p:nvPr/>
        </p:nvSpPr>
        <p:spPr>
          <a:xfrm>
            <a:off x="7432489" y="2237802"/>
            <a:ext cx="2739279" cy="3744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b="1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March 2026</a:t>
            </a:r>
          </a:p>
        </p:txBody>
      </p:sp>
      <p:sp>
        <p:nvSpPr>
          <p:cNvPr id="52" name="Text Placeholder 27">
            <a:extLst>
              <a:ext uri="{FF2B5EF4-FFF2-40B4-BE49-F238E27FC236}">
                <a16:creationId xmlns:a16="http://schemas.microsoft.com/office/drawing/2014/main" id="{37D6C6FB-821F-B5EB-F2BA-098957B1B59D}"/>
              </a:ext>
            </a:extLst>
          </p:cNvPr>
          <p:cNvSpPr txBox="1">
            <a:spLocks/>
          </p:cNvSpPr>
          <p:nvPr/>
        </p:nvSpPr>
        <p:spPr>
          <a:xfrm>
            <a:off x="7432489" y="2602562"/>
            <a:ext cx="2102088" cy="6976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6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/>
              <a:t>Phase 1 webpage goes live on NASA Science.</a:t>
            </a:r>
          </a:p>
        </p:txBody>
      </p:sp>
      <p:sp>
        <p:nvSpPr>
          <p:cNvPr id="6" name="Text Placeholder 25">
            <a:extLst>
              <a:ext uri="{FF2B5EF4-FFF2-40B4-BE49-F238E27FC236}">
                <a16:creationId xmlns:a16="http://schemas.microsoft.com/office/drawing/2014/main" id="{F2B61AAD-8B21-E1B8-4D41-0E1916149584}"/>
              </a:ext>
            </a:extLst>
          </p:cNvPr>
          <p:cNvSpPr txBox="1">
            <a:spLocks/>
          </p:cNvSpPr>
          <p:nvPr/>
        </p:nvSpPr>
        <p:spPr>
          <a:xfrm>
            <a:off x="9908924" y="1353011"/>
            <a:ext cx="2506769" cy="2369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 spc="3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ROADSHOW</a:t>
            </a:r>
          </a:p>
        </p:txBody>
      </p:sp>
      <p:sp>
        <p:nvSpPr>
          <p:cNvPr id="10" name="Text Placeholder 26">
            <a:extLst>
              <a:ext uri="{FF2B5EF4-FFF2-40B4-BE49-F238E27FC236}">
                <a16:creationId xmlns:a16="http://schemas.microsoft.com/office/drawing/2014/main" id="{5F0F6D29-8A33-7D4F-AA3B-6824D4E6207F}"/>
              </a:ext>
            </a:extLst>
          </p:cNvPr>
          <p:cNvSpPr txBox="1">
            <a:spLocks/>
          </p:cNvSpPr>
          <p:nvPr/>
        </p:nvSpPr>
        <p:spPr>
          <a:xfrm>
            <a:off x="9908924" y="1575707"/>
            <a:ext cx="2506769" cy="3744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b="1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Mid-2026</a:t>
            </a:r>
          </a:p>
        </p:txBody>
      </p:sp>
      <p:sp>
        <p:nvSpPr>
          <p:cNvPr id="11" name="Text Placeholder 27">
            <a:extLst>
              <a:ext uri="{FF2B5EF4-FFF2-40B4-BE49-F238E27FC236}">
                <a16:creationId xmlns:a16="http://schemas.microsoft.com/office/drawing/2014/main" id="{8F328608-4D09-9FE3-38EC-D072311BE1DE}"/>
              </a:ext>
            </a:extLst>
          </p:cNvPr>
          <p:cNvSpPr txBox="1">
            <a:spLocks/>
          </p:cNvSpPr>
          <p:nvPr/>
        </p:nvSpPr>
        <p:spPr>
          <a:xfrm>
            <a:off x="9908924" y="1940467"/>
            <a:ext cx="1923663" cy="6976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6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/>
              <a:t>MIO hits the road to introduce the project to NASA Centers.</a:t>
            </a:r>
          </a:p>
        </p:txBody>
      </p:sp>
      <p:sp>
        <p:nvSpPr>
          <p:cNvPr id="22" name="Text Placeholder 1">
            <a:extLst>
              <a:ext uri="{FF2B5EF4-FFF2-40B4-BE49-F238E27FC236}">
                <a16:creationId xmlns:a16="http://schemas.microsoft.com/office/drawing/2014/main" id="{0E2FA362-C44C-9553-E0DD-C2553A6037E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5400000">
            <a:off x="-2130289" y="2648428"/>
            <a:ext cx="4867492" cy="236951"/>
          </a:xfrm>
        </p:spPr>
        <p:txBody>
          <a:bodyPr/>
          <a:lstStyle/>
          <a:p>
            <a:r>
              <a:rPr lang="en-US"/>
              <a:t>Multisource Integrated Observatory</a:t>
            </a:r>
          </a:p>
        </p:txBody>
      </p:sp>
    </p:spTree>
    <p:extLst>
      <p:ext uri="{BB962C8B-B14F-4D97-AF65-F5344CB8AC3E}">
        <p14:creationId xmlns:p14="http://schemas.microsoft.com/office/powerpoint/2010/main" val="8195240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C7FDE8-0C5E-5894-78E9-02215C5A67BB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/>
        <p:txBody>
          <a:bodyPr/>
          <a:lstStyle/>
          <a:p>
            <a:r>
              <a:rPr lang="en-US"/>
              <a:t>Project Leadership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DD17DB-1F02-2207-9A60-D6DC31D114E9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4982171" y="5054640"/>
            <a:ext cx="6916752" cy="1113929"/>
          </a:xfrm>
        </p:spPr>
        <p:txBody>
          <a:bodyPr/>
          <a:lstStyle/>
          <a:p>
            <a:r>
              <a:rPr lang="en-US" sz="2200" b="1"/>
              <a:t>PROJECT OFFICE (GSFC)</a:t>
            </a:r>
          </a:p>
        </p:txBody>
      </p:sp>
      <p:pic>
        <p:nvPicPr>
          <p:cNvPr id="11" name="Picture Placeholder 10" descr="A picture containing person, person&#10;&#10;AI-generated content may be incorrect.">
            <a:extLst>
              <a:ext uri="{FF2B5EF4-FFF2-40B4-BE49-F238E27FC236}">
                <a16:creationId xmlns:a16="http://schemas.microsoft.com/office/drawing/2014/main" id="{0C4B01BB-6B51-884E-75A5-D1EF1A6166AD}"/>
              </a:ext>
            </a:extLst>
          </p:cNvPr>
          <p:cNvPicPr>
            <a:picLocks noGrp="1" noChangeAspect="1"/>
          </p:cNvPicPr>
          <p:nvPr>
            <p:ph type="pic" sz="quarter" idx="33"/>
          </p:nvPr>
        </p:nvPicPr>
        <p:blipFill>
          <a:blip r:embed="rId2"/>
          <a:srcRect l="56" r="56"/>
          <a:stretch>
            <a:fillRect/>
          </a:stretch>
        </p:blipFill>
        <p:spPr>
          <a:xfrm>
            <a:off x="5041900" y="872029"/>
            <a:ext cx="1403350" cy="1404937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51049B0-9A5C-C470-FA60-0E94535EF832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6575966" y="1280635"/>
            <a:ext cx="1503928" cy="261079"/>
          </a:xfrm>
        </p:spPr>
        <p:txBody>
          <a:bodyPr/>
          <a:lstStyle/>
          <a:p>
            <a:r>
              <a:rPr lang="en-US"/>
              <a:t>John Haynes	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B22A72D-2594-B8F1-6794-821CC5796D85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6575965" y="1535468"/>
            <a:ext cx="1503927" cy="261079"/>
          </a:xfrm>
        </p:spPr>
        <p:txBody>
          <a:bodyPr/>
          <a:lstStyle/>
          <a:p>
            <a:r>
              <a:rPr lang="en-US"/>
              <a:t>Program Manager</a:t>
            </a:r>
          </a:p>
        </p:txBody>
      </p:sp>
      <p:pic>
        <p:nvPicPr>
          <p:cNvPr id="34" name="Picture Placeholder 33" descr="A person wearing a hat&#10;&#10;AI-generated content may be incorrect.">
            <a:extLst>
              <a:ext uri="{FF2B5EF4-FFF2-40B4-BE49-F238E27FC236}">
                <a16:creationId xmlns:a16="http://schemas.microsoft.com/office/drawing/2014/main" id="{FC1DCC52-752C-2E87-3E0D-70ADA04C98B7}"/>
              </a:ext>
            </a:extLst>
          </p:cNvPr>
          <p:cNvPicPr>
            <a:picLocks noGrp="1" noChangeAspect="1"/>
          </p:cNvPicPr>
          <p:nvPr>
            <p:ph type="pic" sz="quarter" idx="44"/>
          </p:nvPr>
        </p:nvPicPr>
        <p:blipFill>
          <a:blip r:embed="rId3"/>
          <a:srcRect l="12542" r="12542"/>
          <a:stretch>
            <a:fillRect/>
          </a:stretch>
        </p:blipFill>
        <p:spPr>
          <a:xfrm>
            <a:off x="8529638" y="872029"/>
            <a:ext cx="1403350" cy="1404937"/>
          </a:xfrm>
        </p:spPr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64242F0A-22FA-04B4-34C7-80BC8C2C39CF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10063204" y="1280635"/>
            <a:ext cx="1561039" cy="261079"/>
          </a:xfrm>
        </p:spPr>
        <p:txBody>
          <a:bodyPr/>
          <a:lstStyle/>
          <a:p>
            <a:r>
              <a:rPr lang="en-US"/>
              <a:t>John Sullivan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5B09CEE-6865-F3FB-2D6A-45B5983EE36B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10063205" y="1535468"/>
            <a:ext cx="2036644" cy="261079"/>
          </a:xfrm>
        </p:spPr>
        <p:txBody>
          <a:bodyPr/>
          <a:lstStyle/>
          <a:p>
            <a:r>
              <a:rPr lang="en-US"/>
              <a:t>Deputy Program Manager</a:t>
            </a:r>
          </a:p>
        </p:txBody>
      </p:sp>
      <p:pic>
        <p:nvPicPr>
          <p:cNvPr id="30" name="Picture Placeholder 29" descr="A picture containing person, person&#10;&#10;AI-generated content may be incorrect.">
            <a:extLst>
              <a:ext uri="{FF2B5EF4-FFF2-40B4-BE49-F238E27FC236}">
                <a16:creationId xmlns:a16="http://schemas.microsoft.com/office/drawing/2014/main" id="{E301301A-1B64-D437-C117-84A8166A97AF}"/>
              </a:ext>
            </a:extLst>
          </p:cNvPr>
          <p:cNvPicPr>
            <a:picLocks noGrp="1" noChangeAspect="1"/>
          </p:cNvPicPr>
          <p:nvPr>
            <p:ph type="pic" sz="quarter" idx="48"/>
          </p:nvPr>
        </p:nvPicPr>
        <p:blipFill>
          <a:blip r:embed="rId4"/>
          <a:srcRect t="6618" b="6618"/>
          <a:stretch>
            <a:fillRect/>
          </a:stretch>
        </p:blipFill>
        <p:spPr>
          <a:xfrm>
            <a:off x="5041900" y="3457328"/>
            <a:ext cx="1403350" cy="1404938"/>
          </a:xfrm>
        </p:spPr>
      </p:pic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7F9B43BE-E96B-0C02-BA5B-ADC04248354E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6575968" y="3866106"/>
            <a:ext cx="1866274" cy="261079"/>
          </a:xfrm>
        </p:spPr>
        <p:txBody>
          <a:bodyPr/>
          <a:lstStyle/>
          <a:p>
            <a:r>
              <a:rPr lang="en-US"/>
              <a:t>Cecile Rousseaux	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24B67B2C-7296-B46F-319E-A376842A9682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>
          <a:xfrm>
            <a:off x="6575968" y="4120939"/>
            <a:ext cx="1335024" cy="261079"/>
          </a:xfrm>
        </p:spPr>
        <p:txBody>
          <a:bodyPr/>
          <a:lstStyle/>
          <a:p>
            <a:r>
              <a:rPr lang="en-US"/>
              <a:t>Project Scientist</a:t>
            </a:r>
          </a:p>
        </p:txBody>
      </p:sp>
      <p:pic>
        <p:nvPicPr>
          <p:cNvPr id="36" name="Picture Placeholder 35" descr="A picture containing person, person, suit, indoor&#10;&#10;AI-generated content may be incorrect.">
            <a:extLst>
              <a:ext uri="{FF2B5EF4-FFF2-40B4-BE49-F238E27FC236}">
                <a16:creationId xmlns:a16="http://schemas.microsoft.com/office/drawing/2014/main" id="{86329AD6-C298-4018-D02E-1A948149FB72}"/>
              </a:ext>
            </a:extLst>
          </p:cNvPr>
          <p:cNvPicPr>
            <a:picLocks noGrp="1" noChangeAspect="1"/>
          </p:cNvPicPr>
          <p:nvPr>
            <p:ph type="pic" sz="quarter" idx="52"/>
          </p:nvPr>
        </p:nvPicPr>
        <p:blipFill>
          <a:blip r:embed="rId5"/>
          <a:srcRect t="6590" b="6590"/>
          <a:stretch>
            <a:fillRect/>
          </a:stretch>
        </p:blipFill>
        <p:spPr>
          <a:xfrm>
            <a:off x="8529638" y="3457328"/>
            <a:ext cx="1403350" cy="1404938"/>
          </a:xfrm>
        </p:spPr>
      </p:pic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93562C0F-5BC3-D148-0F8D-FD33F7C1E61E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10063205" y="3866106"/>
            <a:ext cx="1633926" cy="261079"/>
          </a:xfrm>
        </p:spPr>
        <p:txBody>
          <a:bodyPr/>
          <a:lstStyle/>
          <a:p>
            <a:r>
              <a:rPr lang="en-US"/>
              <a:t>Joel McCorkel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270852AB-DFFA-2203-8A20-CE0A829F8716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10063205" y="4120939"/>
            <a:ext cx="1332662" cy="261079"/>
          </a:xfrm>
        </p:spPr>
        <p:txBody>
          <a:bodyPr/>
          <a:lstStyle/>
          <a:p>
            <a:r>
              <a:rPr lang="en-US"/>
              <a:t>Project Manager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4AB83AFA-E989-A51F-F73E-2832CD065029}"/>
              </a:ext>
            </a:extLst>
          </p:cNvPr>
          <p:cNvCxnSpPr>
            <a:cxnSpLocks/>
          </p:cNvCxnSpPr>
          <p:nvPr/>
        </p:nvCxnSpPr>
        <p:spPr>
          <a:xfrm flipV="1">
            <a:off x="4691927" y="794643"/>
            <a:ext cx="0" cy="4976570"/>
          </a:xfrm>
          <a:prstGeom prst="line">
            <a:avLst/>
          </a:prstGeom>
          <a:ln w="76200">
            <a:solidFill>
              <a:srgbClr val="00A6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04A54704-36A1-FA8A-4195-015D83FFC148}"/>
              </a:ext>
            </a:extLst>
          </p:cNvPr>
          <p:cNvSpPr txBox="1">
            <a:spLocks/>
          </p:cNvSpPr>
          <p:nvPr/>
        </p:nvSpPr>
        <p:spPr>
          <a:xfrm>
            <a:off x="4982171" y="2469340"/>
            <a:ext cx="6916752" cy="11139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6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b="1"/>
              <a:t>HEADQUARTERS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A2E98AA-BA24-245B-3BC0-AA739BA9C671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4982171" y="2784536"/>
            <a:ext cx="5779616" cy="295592"/>
          </a:xfrm>
        </p:spPr>
        <p:txBody>
          <a:bodyPr/>
          <a:lstStyle/>
          <a:p>
            <a:r>
              <a:rPr lang="en-US"/>
              <a:t>Leadership and oversight of all MIO activities, including DARTs and Project Office. Programmatic alignment across ESD. </a:t>
            </a:r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8819399E-8FB6-604C-3682-F973D18DAAB6}"/>
              </a:ext>
            </a:extLst>
          </p:cNvPr>
          <p:cNvSpPr txBox="1">
            <a:spLocks/>
          </p:cNvSpPr>
          <p:nvPr/>
        </p:nvSpPr>
        <p:spPr>
          <a:xfrm>
            <a:off x="4982170" y="5387091"/>
            <a:ext cx="5779616" cy="59887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600"/>
              </a:spcBef>
              <a:buFont typeface="Arial" panose="020B0604020202020204" pitchFamily="34" charset="0"/>
              <a:buNone/>
              <a:defRPr sz="115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Facilitation of Multisource DARTs, integration support for Mission DARTs, and delivery of enabling infrastructure and capabilities.</a:t>
            </a:r>
          </a:p>
        </p:txBody>
      </p:sp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17AC1101-DDA8-F9EC-E082-6AB3FCDC4FA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5400000">
            <a:off x="-2130289" y="2648428"/>
            <a:ext cx="4867492" cy="236951"/>
          </a:xfrm>
        </p:spPr>
        <p:txBody>
          <a:bodyPr/>
          <a:lstStyle/>
          <a:p>
            <a:r>
              <a:rPr lang="en-US"/>
              <a:t>Multisource Integrated Observatory</a:t>
            </a:r>
          </a:p>
        </p:txBody>
      </p:sp>
    </p:spTree>
    <p:extLst>
      <p:ext uri="{BB962C8B-B14F-4D97-AF65-F5344CB8AC3E}">
        <p14:creationId xmlns:p14="http://schemas.microsoft.com/office/powerpoint/2010/main" val="36323541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Text Placeholder 75">
            <a:extLst>
              <a:ext uri="{FF2B5EF4-FFF2-40B4-BE49-F238E27FC236}">
                <a16:creationId xmlns:a16="http://schemas.microsoft.com/office/drawing/2014/main" id="{980CF63D-D18A-9874-6AA4-D2334540A11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041904" y="1382028"/>
            <a:ext cx="6464296" cy="353291"/>
          </a:xfrm>
        </p:spPr>
        <p:txBody>
          <a:bodyPr/>
          <a:lstStyle/>
          <a:p>
            <a:r>
              <a:rPr lang="en-US"/>
              <a:t>Tackling the hardest questions</a:t>
            </a:r>
          </a:p>
        </p:txBody>
      </p:sp>
      <p:sp>
        <p:nvSpPr>
          <p:cNvPr id="80" name="Text Placeholder 79">
            <a:extLst>
              <a:ext uri="{FF2B5EF4-FFF2-40B4-BE49-F238E27FC236}">
                <a16:creationId xmlns:a16="http://schemas.microsoft.com/office/drawing/2014/main" id="{B1D16EF9-B0B4-D53D-BE35-8D42E08C3561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5041904" y="1672059"/>
            <a:ext cx="6464295" cy="461541"/>
          </a:xfrm>
        </p:spPr>
        <p:txBody>
          <a:bodyPr/>
          <a:lstStyle/>
          <a:p>
            <a:r>
              <a:rPr lang="en-US"/>
              <a:t>Focus on NASA’s unique position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5A1940E-6056-DD4B-DFE7-29074756AE50}"/>
              </a:ext>
            </a:extLst>
          </p:cNvPr>
          <p:cNvCxnSpPr>
            <a:cxnSpLocks/>
          </p:cNvCxnSpPr>
          <p:nvPr/>
        </p:nvCxnSpPr>
        <p:spPr>
          <a:xfrm flipV="1">
            <a:off x="4556732" y="1427443"/>
            <a:ext cx="0" cy="4106458"/>
          </a:xfrm>
          <a:prstGeom prst="line">
            <a:avLst/>
          </a:prstGeom>
          <a:ln w="76200">
            <a:solidFill>
              <a:srgbClr val="00A6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C18F0E0-848E-7E52-7149-4AAAFA12D50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5400000">
            <a:off x="-2097302" y="2651165"/>
            <a:ext cx="4837242" cy="201227"/>
          </a:xfrm>
        </p:spPr>
        <p:txBody>
          <a:bodyPr/>
          <a:lstStyle/>
          <a:p>
            <a:r>
              <a:rPr lang="en-US"/>
              <a:t>Multisource Integrated Observatory</a:t>
            </a:r>
          </a:p>
        </p:txBody>
      </p:sp>
      <p:sp>
        <p:nvSpPr>
          <p:cNvPr id="3" name="Text Placeholder 50">
            <a:extLst>
              <a:ext uri="{FF2B5EF4-FFF2-40B4-BE49-F238E27FC236}">
                <a16:creationId xmlns:a16="http://schemas.microsoft.com/office/drawing/2014/main" id="{8951D2A4-6AD6-A316-05CB-389BC40DCAAB}"/>
              </a:ext>
            </a:extLst>
          </p:cNvPr>
          <p:cNvSpPr txBox="1">
            <a:spLocks/>
          </p:cNvSpPr>
          <p:nvPr/>
        </p:nvSpPr>
        <p:spPr>
          <a:xfrm>
            <a:off x="1054874" y="2712438"/>
            <a:ext cx="3461746" cy="68670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4500" b="1"/>
              <a:t>Main Takeaways</a:t>
            </a:r>
            <a:endParaRPr lang="en-US" b="1"/>
          </a:p>
        </p:txBody>
      </p:sp>
      <p:sp>
        <p:nvSpPr>
          <p:cNvPr id="4" name="Text Placeholder 75">
            <a:extLst>
              <a:ext uri="{FF2B5EF4-FFF2-40B4-BE49-F238E27FC236}">
                <a16:creationId xmlns:a16="http://schemas.microsoft.com/office/drawing/2014/main" id="{FC187132-CEB4-8E5E-F6C3-E365F3C729A4}"/>
              </a:ext>
            </a:extLst>
          </p:cNvPr>
          <p:cNvSpPr txBox="1">
            <a:spLocks/>
          </p:cNvSpPr>
          <p:nvPr/>
        </p:nvSpPr>
        <p:spPr>
          <a:xfrm>
            <a:off x="5041903" y="2260840"/>
            <a:ext cx="6464296" cy="3532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b="1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Infusing technology and data science</a:t>
            </a:r>
          </a:p>
        </p:txBody>
      </p:sp>
      <p:sp>
        <p:nvSpPr>
          <p:cNvPr id="5" name="Text Placeholder 79">
            <a:extLst>
              <a:ext uri="{FF2B5EF4-FFF2-40B4-BE49-F238E27FC236}">
                <a16:creationId xmlns:a16="http://schemas.microsoft.com/office/drawing/2014/main" id="{E8DE0F73-25B3-416A-6ECD-6AC7A267F619}"/>
              </a:ext>
            </a:extLst>
          </p:cNvPr>
          <p:cNvSpPr txBox="1">
            <a:spLocks/>
          </p:cNvSpPr>
          <p:nvPr/>
        </p:nvSpPr>
        <p:spPr>
          <a:xfrm>
            <a:off x="5041903" y="2550871"/>
            <a:ext cx="6464295" cy="4615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6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Ensure full integration across efforts</a:t>
            </a:r>
          </a:p>
        </p:txBody>
      </p:sp>
      <p:sp>
        <p:nvSpPr>
          <p:cNvPr id="6" name="Text Placeholder 75">
            <a:extLst>
              <a:ext uri="{FF2B5EF4-FFF2-40B4-BE49-F238E27FC236}">
                <a16:creationId xmlns:a16="http://schemas.microsoft.com/office/drawing/2014/main" id="{0B508506-09B4-9BF5-5B66-922E465C7F57}"/>
              </a:ext>
            </a:extLst>
          </p:cNvPr>
          <p:cNvSpPr txBox="1">
            <a:spLocks/>
          </p:cNvSpPr>
          <p:nvPr/>
        </p:nvSpPr>
        <p:spPr>
          <a:xfrm>
            <a:off x="5041902" y="3139652"/>
            <a:ext cx="6464296" cy="3532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b="1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Expanding investigator opportunities</a:t>
            </a:r>
          </a:p>
        </p:txBody>
      </p:sp>
      <p:sp>
        <p:nvSpPr>
          <p:cNvPr id="7" name="Text Placeholder 79">
            <a:extLst>
              <a:ext uri="{FF2B5EF4-FFF2-40B4-BE49-F238E27FC236}">
                <a16:creationId xmlns:a16="http://schemas.microsoft.com/office/drawing/2014/main" id="{FB1FE0E6-DE69-E834-3D41-14512BB6BBB4}"/>
              </a:ext>
            </a:extLst>
          </p:cNvPr>
          <p:cNvSpPr txBox="1">
            <a:spLocks/>
          </p:cNvSpPr>
          <p:nvPr/>
        </p:nvSpPr>
        <p:spPr>
          <a:xfrm>
            <a:off x="5041902" y="3429683"/>
            <a:ext cx="6464295" cy="4615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6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Create productive pathways for mid-career scientists</a:t>
            </a:r>
          </a:p>
        </p:txBody>
      </p:sp>
      <p:sp>
        <p:nvSpPr>
          <p:cNvPr id="8" name="Text Placeholder 75">
            <a:extLst>
              <a:ext uri="{FF2B5EF4-FFF2-40B4-BE49-F238E27FC236}">
                <a16:creationId xmlns:a16="http://schemas.microsoft.com/office/drawing/2014/main" id="{EF40BC49-E553-EF2C-976D-C42C214B2C57}"/>
              </a:ext>
            </a:extLst>
          </p:cNvPr>
          <p:cNvSpPr txBox="1">
            <a:spLocks/>
          </p:cNvSpPr>
          <p:nvPr/>
        </p:nvSpPr>
        <p:spPr>
          <a:xfrm>
            <a:off x="5041901" y="4018464"/>
            <a:ext cx="6464296" cy="3532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b="1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Driving continuous innovation</a:t>
            </a:r>
          </a:p>
        </p:txBody>
      </p:sp>
      <p:sp>
        <p:nvSpPr>
          <p:cNvPr id="9" name="Text Placeholder 79">
            <a:extLst>
              <a:ext uri="{FF2B5EF4-FFF2-40B4-BE49-F238E27FC236}">
                <a16:creationId xmlns:a16="http://schemas.microsoft.com/office/drawing/2014/main" id="{AFEB7398-8B58-B79E-26AD-9BE912F53947}"/>
              </a:ext>
            </a:extLst>
          </p:cNvPr>
          <p:cNvSpPr txBox="1">
            <a:spLocks/>
          </p:cNvSpPr>
          <p:nvPr/>
        </p:nvSpPr>
        <p:spPr>
          <a:xfrm>
            <a:off x="5041901" y="4308495"/>
            <a:ext cx="6464295" cy="4615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6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Empower DARTs to push boundaries over time</a:t>
            </a:r>
          </a:p>
        </p:txBody>
      </p:sp>
      <p:sp>
        <p:nvSpPr>
          <p:cNvPr id="12" name="Text Placeholder 75">
            <a:extLst>
              <a:ext uri="{FF2B5EF4-FFF2-40B4-BE49-F238E27FC236}">
                <a16:creationId xmlns:a16="http://schemas.microsoft.com/office/drawing/2014/main" id="{D497BD8F-DB22-FF38-97DA-7262FD9C0144}"/>
              </a:ext>
            </a:extLst>
          </p:cNvPr>
          <p:cNvSpPr txBox="1">
            <a:spLocks/>
          </p:cNvSpPr>
          <p:nvPr/>
        </p:nvSpPr>
        <p:spPr>
          <a:xfrm>
            <a:off x="5041900" y="4897276"/>
            <a:ext cx="6464296" cy="3532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b="1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Navigating the transition together</a:t>
            </a:r>
          </a:p>
        </p:txBody>
      </p:sp>
      <p:sp>
        <p:nvSpPr>
          <p:cNvPr id="13" name="Text Placeholder 79">
            <a:extLst>
              <a:ext uri="{FF2B5EF4-FFF2-40B4-BE49-F238E27FC236}">
                <a16:creationId xmlns:a16="http://schemas.microsoft.com/office/drawing/2014/main" id="{831E3F56-E04B-D2DA-5037-EB58C4BA86F3}"/>
              </a:ext>
            </a:extLst>
          </p:cNvPr>
          <p:cNvSpPr txBox="1">
            <a:spLocks/>
          </p:cNvSpPr>
          <p:nvPr/>
        </p:nvSpPr>
        <p:spPr>
          <a:xfrm>
            <a:off x="5041900" y="5187307"/>
            <a:ext cx="6464295" cy="4615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6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Work together with the community to ensure success</a:t>
            </a:r>
          </a:p>
        </p:txBody>
      </p:sp>
    </p:spTree>
    <p:extLst>
      <p:ext uri="{BB962C8B-B14F-4D97-AF65-F5344CB8AC3E}">
        <p14:creationId xmlns:p14="http://schemas.microsoft.com/office/powerpoint/2010/main" val="31622516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FEF4CBD-9BBE-5BA7-54E8-A56D39EBD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60"/>
            <a:ext cx="13243034" cy="684971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65862D5-C63B-190F-F28E-C30465CD6491}"/>
              </a:ext>
            </a:extLst>
          </p:cNvPr>
          <p:cNvSpPr/>
          <p:nvPr/>
        </p:nvSpPr>
        <p:spPr>
          <a:xfrm rot="10243538">
            <a:off x="7498829" y="-814114"/>
            <a:ext cx="6656136" cy="8120566"/>
          </a:xfrm>
          <a:prstGeom prst="rect">
            <a:avLst/>
          </a:prstGeom>
          <a:gradFill flip="none" rotWithShape="1">
            <a:gsLst>
              <a:gs pos="0">
                <a:srgbClr val="005A9E"/>
              </a:gs>
              <a:gs pos="100000">
                <a:srgbClr val="263766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15B802-858E-E538-4782-08CE5387FFD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7910777" y="2794441"/>
            <a:ext cx="2550241" cy="1258530"/>
          </a:xfrm>
        </p:spPr>
        <p:txBody>
          <a:bodyPr anchor="ctr"/>
          <a:lstStyle/>
          <a:p>
            <a:r>
              <a:rPr lang="en-US"/>
              <a:t>Scan the QR code or go to go.nasa.gov/MIO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E106BE9-6A20-B6EC-7E8C-7FB0F0D001E9}"/>
              </a:ext>
            </a:extLst>
          </p:cNvPr>
          <p:cNvSpPr/>
          <p:nvPr/>
        </p:nvSpPr>
        <p:spPr>
          <a:xfrm>
            <a:off x="8077009" y="2423004"/>
            <a:ext cx="4137765" cy="2011993"/>
          </a:xfrm>
          <a:prstGeom prst="rect">
            <a:avLst/>
          </a:prstGeom>
          <a:noFill/>
          <a:ln w="66675">
            <a:gradFill>
              <a:gsLst>
                <a:gs pos="8000">
                  <a:schemeClr val="bg1">
                    <a:alpha val="0"/>
                  </a:schemeClr>
                </a:gs>
                <a:gs pos="33000">
                  <a:srgbClr val="00B4F0">
                    <a:alpha val="71528"/>
                  </a:srgbClr>
                </a:gs>
                <a:gs pos="100000">
                  <a:srgbClr val="0064AE"/>
                </a:gs>
              </a:gsLst>
              <a:lin ang="0" scaled="0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023F1E-BE15-95A2-7507-AD9BF2C79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5649" y="2806733"/>
            <a:ext cx="1216743" cy="1235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6140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BB6042-963B-C7EE-BC8A-F55FF3738D8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607538" y="3525857"/>
            <a:ext cx="5028377" cy="573157"/>
          </a:xfrm>
        </p:spPr>
        <p:txBody>
          <a:bodyPr/>
          <a:lstStyle/>
          <a:p>
            <a:r>
              <a:rPr lang="en-US"/>
              <a:t>Backup Slides</a:t>
            </a:r>
          </a:p>
        </p:txBody>
      </p:sp>
    </p:spTree>
    <p:extLst>
      <p:ext uri="{BB962C8B-B14F-4D97-AF65-F5344CB8AC3E}">
        <p14:creationId xmlns:p14="http://schemas.microsoft.com/office/powerpoint/2010/main" val="27996045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129234-5663-A72C-802F-4274252FDE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3F18774-0ED7-DAF0-C5D2-46973D0BA27B}"/>
              </a:ext>
            </a:extLst>
          </p:cNvPr>
          <p:cNvCxnSpPr>
            <a:cxnSpLocks/>
          </p:cNvCxnSpPr>
          <p:nvPr/>
        </p:nvCxnSpPr>
        <p:spPr>
          <a:xfrm flipH="1">
            <a:off x="2244237" y="2635840"/>
            <a:ext cx="11753" cy="2059238"/>
          </a:xfrm>
          <a:prstGeom prst="line">
            <a:avLst/>
          </a:prstGeom>
          <a:ln w="28575">
            <a:solidFill>
              <a:srgbClr val="C1CCD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Connector 135">
            <a:extLst>
              <a:ext uri="{FF2B5EF4-FFF2-40B4-BE49-F238E27FC236}">
                <a16:creationId xmlns:a16="http://schemas.microsoft.com/office/drawing/2014/main" id="{CA091DFC-4A92-1192-DF36-B3C9C6917C7E}"/>
              </a:ext>
            </a:extLst>
          </p:cNvPr>
          <p:cNvCxnSpPr>
            <a:cxnSpLocks/>
            <a:endCxn id="10" idx="0"/>
          </p:cNvCxnSpPr>
          <p:nvPr/>
        </p:nvCxnSpPr>
        <p:spPr>
          <a:xfrm>
            <a:off x="3986306" y="2268538"/>
            <a:ext cx="0" cy="896771"/>
          </a:xfrm>
          <a:prstGeom prst="line">
            <a:avLst/>
          </a:prstGeom>
          <a:ln w="28575">
            <a:solidFill>
              <a:srgbClr val="C1CCD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ACAE82C-E60D-5272-BA7E-0A6E866EB65C}"/>
              </a:ext>
            </a:extLst>
          </p:cNvPr>
          <p:cNvCxnSpPr>
            <a:cxnSpLocks/>
            <a:endCxn id="9" idx="0"/>
          </p:cNvCxnSpPr>
          <p:nvPr/>
        </p:nvCxnSpPr>
        <p:spPr>
          <a:xfrm>
            <a:off x="3057601" y="1549667"/>
            <a:ext cx="0" cy="604432"/>
          </a:xfrm>
          <a:prstGeom prst="line">
            <a:avLst/>
          </a:prstGeom>
          <a:ln w="28575">
            <a:solidFill>
              <a:srgbClr val="C1CCD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E222FF32-128B-20DB-D49C-CD8A11F259C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5400000">
            <a:off x="-2097302" y="2651165"/>
            <a:ext cx="4837242" cy="201227"/>
          </a:xfrm>
        </p:spPr>
        <p:txBody>
          <a:bodyPr/>
          <a:lstStyle/>
          <a:p>
            <a:r>
              <a:rPr lang="en-US"/>
              <a:t>Multisource Integrated Observatory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1274BB-0416-6246-EAEE-B8B73729B0A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r>
              <a:rPr lang="en-US" sz="4500" b="1"/>
              <a:t>Structure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894A62-B5FE-46C2-7FA0-C09CE4748A76}"/>
              </a:ext>
            </a:extLst>
          </p:cNvPr>
          <p:cNvSpPr/>
          <p:nvPr/>
        </p:nvSpPr>
        <p:spPr>
          <a:xfrm>
            <a:off x="1297893" y="1158732"/>
            <a:ext cx="6854680" cy="548640"/>
          </a:xfrm>
          <a:prstGeom prst="rect">
            <a:avLst/>
          </a:prstGeom>
          <a:solidFill>
            <a:srgbClr val="263766"/>
          </a:solidFill>
          <a:ln>
            <a:solidFill>
              <a:srgbClr val="C1CCD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/>
              <a:t>Earth Science Division (ESD) Director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AAB6C03-0833-DEC5-14EA-16ABC1808A3D}"/>
              </a:ext>
            </a:extLst>
          </p:cNvPr>
          <p:cNvSpPr/>
          <p:nvPr/>
        </p:nvSpPr>
        <p:spPr>
          <a:xfrm>
            <a:off x="1297893" y="2154099"/>
            <a:ext cx="3519416" cy="548640"/>
          </a:xfrm>
          <a:prstGeom prst="rect">
            <a:avLst/>
          </a:prstGeom>
          <a:solidFill>
            <a:srgbClr val="263766"/>
          </a:solidFill>
          <a:ln>
            <a:solidFill>
              <a:srgbClr val="C1CCD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/>
              <a:t>MIO Program Managers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22E8B-E3AF-0506-FEBE-2A5F432FFF16}"/>
              </a:ext>
            </a:extLst>
          </p:cNvPr>
          <p:cNvSpPr/>
          <p:nvPr/>
        </p:nvSpPr>
        <p:spPr>
          <a:xfrm>
            <a:off x="2680010" y="3165309"/>
            <a:ext cx="2612591" cy="548640"/>
          </a:xfrm>
          <a:prstGeom prst="rect">
            <a:avLst/>
          </a:prstGeom>
          <a:solidFill>
            <a:srgbClr val="263766"/>
          </a:solidFill>
          <a:ln>
            <a:solidFill>
              <a:srgbClr val="C1CCD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/>
              <a:t>MIO Project Office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21009B9-A208-5221-5963-C729768A32BD}"/>
              </a:ext>
            </a:extLst>
          </p:cNvPr>
          <p:cNvCxnSpPr>
            <a:cxnSpLocks/>
            <a:stCxn id="9" idx="3"/>
          </p:cNvCxnSpPr>
          <p:nvPr/>
        </p:nvCxnSpPr>
        <p:spPr>
          <a:xfrm>
            <a:off x="4817309" y="2428419"/>
            <a:ext cx="1077187" cy="0"/>
          </a:xfrm>
          <a:prstGeom prst="line">
            <a:avLst/>
          </a:prstGeom>
          <a:ln w="28575">
            <a:solidFill>
              <a:srgbClr val="C1CCDD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47" name="Group 46">
            <a:extLst>
              <a:ext uri="{FF2B5EF4-FFF2-40B4-BE49-F238E27FC236}">
                <a16:creationId xmlns:a16="http://schemas.microsoft.com/office/drawing/2014/main" id="{A7062976-B302-D701-F526-39DC2E541743}"/>
              </a:ext>
            </a:extLst>
          </p:cNvPr>
          <p:cNvGrpSpPr/>
          <p:nvPr/>
        </p:nvGrpSpPr>
        <p:grpSpPr>
          <a:xfrm>
            <a:off x="5894496" y="1920958"/>
            <a:ext cx="4516153" cy="1429764"/>
            <a:chOff x="8004204" y="1841642"/>
            <a:chExt cx="4516153" cy="1429764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6198B3CA-DFD6-DA58-1740-2D16A767DCB3}"/>
                </a:ext>
              </a:extLst>
            </p:cNvPr>
            <p:cNvSpPr/>
            <p:nvPr/>
          </p:nvSpPr>
          <p:spPr>
            <a:xfrm>
              <a:off x="8004204" y="1841642"/>
              <a:ext cx="4516153" cy="1429764"/>
            </a:xfrm>
            <a:prstGeom prst="rect">
              <a:avLst/>
            </a:prstGeom>
            <a:solidFill>
              <a:srgbClr val="263766"/>
            </a:solidFill>
            <a:ln>
              <a:solidFill>
                <a:srgbClr val="C1CCD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ctr"/>
              <a:endParaRPr lang="en-US" sz="900" b="1"/>
            </a:p>
            <a:p>
              <a:pPr algn="ctr"/>
              <a:r>
                <a:rPr lang="en-US" sz="1600" b="1"/>
                <a:t>ESD Management Team</a:t>
              </a: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A8760584-508D-EEF2-0938-2625AE0456D2}"/>
                </a:ext>
              </a:extLst>
            </p:cNvPr>
            <p:cNvSpPr/>
            <p:nvPr/>
          </p:nvSpPr>
          <p:spPr>
            <a:xfrm>
              <a:off x="8117594" y="2412088"/>
              <a:ext cx="1008184" cy="716085"/>
            </a:xfrm>
            <a:prstGeom prst="rect">
              <a:avLst/>
            </a:prstGeom>
            <a:solidFill>
              <a:srgbClr val="344B8C"/>
            </a:solidFill>
            <a:ln>
              <a:solidFill>
                <a:srgbClr val="C1CCD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/>
                <a:t>Program Scientist</a:t>
              </a: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87288E6C-9D9F-2F05-82F7-D8C8454C8134}"/>
                </a:ext>
              </a:extLst>
            </p:cNvPr>
            <p:cNvSpPr/>
            <p:nvPr/>
          </p:nvSpPr>
          <p:spPr>
            <a:xfrm>
              <a:off x="9207401" y="2412088"/>
              <a:ext cx="1008184" cy="716085"/>
            </a:xfrm>
            <a:prstGeom prst="rect">
              <a:avLst/>
            </a:prstGeom>
            <a:solidFill>
              <a:srgbClr val="344B8C"/>
            </a:solidFill>
            <a:ln>
              <a:solidFill>
                <a:srgbClr val="C1CCD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/>
                <a:t>Program Applications Lead</a:t>
              </a:r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A4C6101A-2393-E14C-4CC8-274DE02B47BB}"/>
                </a:ext>
              </a:extLst>
            </p:cNvPr>
            <p:cNvSpPr/>
            <p:nvPr/>
          </p:nvSpPr>
          <p:spPr>
            <a:xfrm>
              <a:off x="10297208" y="2411106"/>
              <a:ext cx="1008184" cy="716085"/>
            </a:xfrm>
            <a:prstGeom prst="rect">
              <a:avLst/>
            </a:prstGeom>
            <a:solidFill>
              <a:srgbClr val="344B8C"/>
            </a:solidFill>
            <a:ln>
              <a:solidFill>
                <a:srgbClr val="C1CCD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/>
                <a:t>Data Systems Lead</a:t>
              </a:r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0B5DCCB0-B7E7-7780-5A0A-4351C5A1F012}"/>
                </a:ext>
              </a:extLst>
            </p:cNvPr>
            <p:cNvSpPr/>
            <p:nvPr/>
          </p:nvSpPr>
          <p:spPr>
            <a:xfrm>
              <a:off x="11387015" y="2411106"/>
              <a:ext cx="1008184" cy="716085"/>
            </a:xfrm>
            <a:prstGeom prst="rect">
              <a:avLst/>
            </a:prstGeom>
            <a:solidFill>
              <a:srgbClr val="344B8C"/>
            </a:solidFill>
            <a:ln>
              <a:solidFill>
                <a:srgbClr val="C1CCD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/>
                <a:t>Program Analyst</a:t>
              </a: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9836FFF4-39CE-4868-FF0B-04345118E728}"/>
              </a:ext>
            </a:extLst>
          </p:cNvPr>
          <p:cNvGrpSpPr/>
          <p:nvPr/>
        </p:nvGrpSpPr>
        <p:grpSpPr>
          <a:xfrm>
            <a:off x="4899149" y="4344962"/>
            <a:ext cx="4856310" cy="1700225"/>
            <a:chOff x="6994046" y="4230357"/>
            <a:chExt cx="4856310" cy="1700225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25B5862-C79C-76BA-A901-00E527917847}"/>
                </a:ext>
              </a:extLst>
            </p:cNvPr>
            <p:cNvSpPr/>
            <p:nvPr/>
          </p:nvSpPr>
          <p:spPr>
            <a:xfrm>
              <a:off x="6994046" y="4230357"/>
              <a:ext cx="4856310" cy="1700225"/>
            </a:xfrm>
            <a:prstGeom prst="rect">
              <a:avLst/>
            </a:prstGeom>
            <a:solidFill>
              <a:srgbClr val="263766"/>
            </a:solidFill>
            <a:ln>
              <a:solidFill>
                <a:srgbClr val="C1CCD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ctr"/>
              <a:endParaRPr lang="en-US" sz="900" b="1"/>
            </a:p>
            <a:p>
              <a:pPr algn="ctr"/>
              <a:r>
                <a:rPr lang="en-US" sz="1600" b="1"/>
                <a:t>Mission DARTs</a:t>
              </a: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D926071B-319D-179B-94C7-660DA99601EA}"/>
                </a:ext>
              </a:extLst>
            </p:cNvPr>
            <p:cNvSpPr/>
            <p:nvPr/>
          </p:nvSpPr>
          <p:spPr>
            <a:xfrm>
              <a:off x="8678430" y="4781475"/>
              <a:ext cx="1493849" cy="548640"/>
            </a:xfrm>
            <a:prstGeom prst="rect">
              <a:avLst/>
            </a:prstGeom>
            <a:solidFill>
              <a:srgbClr val="344B8C"/>
            </a:solidFill>
            <a:ln>
              <a:solidFill>
                <a:srgbClr val="C1CCD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/>
                <a:t>DART Team Lead</a:t>
              </a: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F6E56400-463F-2CAA-DA0C-096DBB0F6094}"/>
                </a:ext>
              </a:extLst>
            </p:cNvPr>
            <p:cNvSpPr/>
            <p:nvPr/>
          </p:nvSpPr>
          <p:spPr>
            <a:xfrm>
              <a:off x="10250551" y="4781475"/>
              <a:ext cx="1493849" cy="548640"/>
            </a:xfrm>
            <a:prstGeom prst="rect">
              <a:avLst/>
            </a:prstGeom>
            <a:solidFill>
              <a:srgbClr val="344B8C"/>
            </a:solidFill>
            <a:ln>
              <a:solidFill>
                <a:srgbClr val="C1CCD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/>
                <a:t>Project Scientist</a:t>
              </a: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648FCCC-B47D-1337-B6F3-87FC52EA8226}"/>
                </a:ext>
              </a:extLst>
            </p:cNvPr>
            <p:cNvSpPr/>
            <p:nvPr/>
          </p:nvSpPr>
          <p:spPr>
            <a:xfrm>
              <a:off x="7106309" y="4781475"/>
              <a:ext cx="1493849" cy="548640"/>
            </a:xfrm>
            <a:prstGeom prst="rect">
              <a:avLst/>
            </a:prstGeom>
            <a:solidFill>
              <a:srgbClr val="344B8C"/>
            </a:solidFill>
            <a:ln>
              <a:solidFill>
                <a:srgbClr val="C1CCD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/>
                <a:t>DART Integrator</a:t>
              </a:r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F2EFCEF2-6D58-B0D4-9E4A-7927926523AD}"/>
                </a:ext>
              </a:extLst>
            </p:cNvPr>
            <p:cNvSpPr/>
            <p:nvPr/>
          </p:nvSpPr>
          <p:spPr>
            <a:xfrm>
              <a:off x="7106309" y="5401564"/>
              <a:ext cx="4638091" cy="408556"/>
            </a:xfrm>
            <a:prstGeom prst="rect">
              <a:avLst/>
            </a:prstGeom>
            <a:solidFill>
              <a:srgbClr val="344B8C"/>
            </a:solidFill>
            <a:ln>
              <a:solidFill>
                <a:srgbClr val="C1CCD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/>
                <a:t>DART Team Members</a:t>
              </a:r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C4D92DCF-FDC5-B6A7-7F9F-1C2F4DF8B5F5}"/>
              </a:ext>
            </a:extLst>
          </p:cNvPr>
          <p:cNvGrpSpPr/>
          <p:nvPr/>
        </p:nvGrpSpPr>
        <p:grpSpPr>
          <a:xfrm>
            <a:off x="1297893" y="4344962"/>
            <a:ext cx="3266594" cy="1700225"/>
            <a:chOff x="1013997" y="4230357"/>
            <a:chExt cx="3266594" cy="170022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F6D3862-9BD9-8CA2-2C8E-E9E1FE8CF42A}"/>
                </a:ext>
              </a:extLst>
            </p:cNvPr>
            <p:cNvSpPr/>
            <p:nvPr/>
          </p:nvSpPr>
          <p:spPr>
            <a:xfrm>
              <a:off x="1013997" y="4230357"/>
              <a:ext cx="3266594" cy="1700225"/>
            </a:xfrm>
            <a:prstGeom prst="rect">
              <a:avLst/>
            </a:prstGeom>
            <a:solidFill>
              <a:srgbClr val="263766"/>
            </a:solidFill>
            <a:ln>
              <a:solidFill>
                <a:srgbClr val="C1CCD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ctr"/>
              <a:endParaRPr lang="en-US" sz="900" b="1"/>
            </a:p>
            <a:p>
              <a:pPr algn="ctr"/>
              <a:r>
                <a:rPr lang="en-US" sz="1600" b="1"/>
                <a:t>Multisource DARTs</a:t>
              </a:r>
            </a:p>
          </p:txBody>
        </p: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8E363933-BBFC-455D-5440-DA5927142488}"/>
                </a:ext>
              </a:extLst>
            </p:cNvPr>
            <p:cNvGrpSpPr/>
            <p:nvPr/>
          </p:nvGrpSpPr>
          <p:grpSpPr>
            <a:xfrm>
              <a:off x="1119167" y="4791523"/>
              <a:ext cx="3065971" cy="1028645"/>
              <a:chOff x="1119166" y="5225179"/>
              <a:chExt cx="3065971" cy="1028645"/>
            </a:xfrm>
          </p:grpSpPr>
          <p:sp>
            <p:nvSpPr>
              <p:cNvPr id="52" name="Rectangle 51">
                <a:extLst>
                  <a:ext uri="{FF2B5EF4-FFF2-40B4-BE49-F238E27FC236}">
                    <a16:creationId xmlns:a16="http://schemas.microsoft.com/office/drawing/2014/main" id="{4B359CBB-28F1-4CD9-E4FE-719A5755F5C0}"/>
                  </a:ext>
                </a:extLst>
              </p:cNvPr>
              <p:cNvSpPr/>
              <p:nvPr/>
            </p:nvSpPr>
            <p:spPr>
              <a:xfrm>
                <a:off x="1119166" y="5225179"/>
                <a:ext cx="3065970" cy="548640"/>
              </a:xfrm>
              <a:prstGeom prst="rect">
                <a:avLst/>
              </a:prstGeom>
              <a:solidFill>
                <a:srgbClr val="344B8C"/>
              </a:solidFill>
              <a:ln>
                <a:solidFill>
                  <a:srgbClr val="C1CCDD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/>
                  <a:t>DART Lead/Integrator</a:t>
                </a:r>
              </a:p>
            </p:txBody>
          </p:sp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id="{7732DD6C-6F13-5BD2-911A-22905845F046}"/>
                  </a:ext>
                </a:extLst>
              </p:cNvPr>
              <p:cNvSpPr/>
              <p:nvPr/>
            </p:nvSpPr>
            <p:spPr>
              <a:xfrm>
                <a:off x="1119167" y="5845268"/>
                <a:ext cx="3065970" cy="408556"/>
              </a:xfrm>
              <a:prstGeom prst="rect">
                <a:avLst/>
              </a:prstGeom>
              <a:solidFill>
                <a:srgbClr val="344B8C"/>
              </a:solidFill>
              <a:ln>
                <a:solidFill>
                  <a:srgbClr val="C1CCDD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/>
                  <a:t>DART Team Members</a:t>
                </a:r>
              </a:p>
            </p:txBody>
          </p:sp>
        </p:grpSp>
      </p:grpSp>
      <p:grpSp>
        <p:nvGrpSpPr>
          <p:cNvPr id="153" name="Group 152">
            <a:extLst>
              <a:ext uri="{FF2B5EF4-FFF2-40B4-BE49-F238E27FC236}">
                <a16:creationId xmlns:a16="http://schemas.microsoft.com/office/drawing/2014/main" id="{73DDA293-DE0D-6937-330C-F3A1EBF2D10F}"/>
              </a:ext>
            </a:extLst>
          </p:cNvPr>
          <p:cNvGrpSpPr/>
          <p:nvPr/>
        </p:nvGrpSpPr>
        <p:grpSpPr>
          <a:xfrm>
            <a:off x="9755459" y="6190017"/>
            <a:ext cx="2747005" cy="490220"/>
            <a:chOff x="9502280" y="3739455"/>
            <a:chExt cx="2747005" cy="638704"/>
          </a:xfrm>
        </p:grpSpPr>
        <p:sp>
          <p:nvSpPr>
            <p:cNvPr id="152" name="Rectangle 151">
              <a:extLst>
                <a:ext uri="{FF2B5EF4-FFF2-40B4-BE49-F238E27FC236}">
                  <a16:creationId xmlns:a16="http://schemas.microsoft.com/office/drawing/2014/main" id="{4BCF80BB-AB76-36C3-A485-F79EE33D3AE3}"/>
                </a:ext>
              </a:extLst>
            </p:cNvPr>
            <p:cNvSpPr/>
            <p:nvPr/>
          </p:nvSpPr>
          <p:spPr>
            <a:xfrm>
              <a:off x="9502280" y="3739455"/>
              <a:ext cx="2270620" cy="638704"/>
            </a:xfrm>
            <a:prstGeom prst="rect">
              <a:avLst/>
            </a:prstGeom>
            <a:solidFill>
              <a:srgbClr val="C1CCDD">
                <a:alpha val="20000"/>
              </a:srgbClr>
            </a:solidFill>
            <a:ln>
              <a:solidFill>
                <a:srgbClr val="263766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1" name="Group 150">
              <a:extLst>
                <a:ext uri="{FF2B5EF4-FFF2-40B4-BE49-F238E27FC236}">
                  <a16:creationId xmlns:a16="http://schemas.microsoft.com/office/drawing/2014/main" id="{A96BD28C-77D2-3C5C-6FE0-2C06359E3EE6}"/>
                </a:ext>
              </a:extLst>
            </p:cNvPr>
            <p:cNvGrpSpPr/>
            <p:nvPr/>
          </p:nvGrpSpPr>
          <p:grpSpPr>
            <a:xfrm>
              <a:off x="9690001" y="3851763"/>
              <a:ext cx="2559284" cy="404263"/>
              <a:chOff x="9858829" y="3714699"/>
              <a:chExt cx="2559284" cy="404263"/>
            </a:xfrm>
          </p:grpSpPr>
          <p:cxnSp>
            <p:nvCxnSpPr>
              <p:cNvPr id="142" name="Straight Connector 141">
                <a:extLst>
                  <a:ext uri="{FF2B5EF4-FFF2-40B4-BE49-F238E27FC236}">
                    <a16:creationId xmlns:a16="http://schemas.microsoft.com/office/drawing/2014/main" id="{5B8A6ABC-8AC4-2A5A-0B40-407C3400D870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9858829" y="4013703"/>
                <a:ext cx="250786" cy="0"/>
              </a:xfrm>
              <a:prstGeom prst="line">
                <a:avLst/>
              </a:prstGeom>
              <a:ln w="28575">
                <a:solidFill>
                  <a:srgbClr val="C1CCDD"/>
                </a:solidFill>
                <a:prstDash val="sysDot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7" name="TextBox 146">
                <a:extLst>
                  <a:ext uri="{FF2B5EF4-FFF2-40B4-BE49-F238E27FC236}">
                    <a16:creationId xmlns:a16="http://schemas.microsoft.com/office/drawing/2014/main" id="{D19E583B-6AC6-D842-FAE3-2345CD765A21}"/>
                  </a:ext>
                </a:extLst>
              </p:cNvPr>
              <p:cNvSpPr txBox="1"/>
              <p:nvPr/>
            </p:nvSpPr>
            <p:spPr>
              <a:xfrm>
                <a:off x="10078445" y="3714699"/>
                <a:ext cx="2019719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800">
                    <a:solidFill>
                      <a:schemeClr val="bg1"/>
                    </a:solidFill>
                  </a:rPr>
                  <a:t>Programmatic Authority </a:t>
                </a:r>
              </a:p>
            </p:txBody>
          </p:sp>
          <p:sp>
            <p:nvSpPr>
              <p:cNvPr id="148" name="TextBox 147">
                <a:extLst>
                  <a:ext uri="{FF2B5EF4-FFF2-40B4-BE49-F238E27FC236}">
                    <a16:creationId xmlns:a16="http://schemas.microsoft.com/office/drawing/2014/main" id="{934695A7-0EBE-501A-516E-DA1FD2CAB492}"/>
                  </a:ext>
                </a:extLst>
              </p:cNvPr>
              <p:cNvSpPr txBox="1"/>
              <p:nvPr/>
            </p:nvSpPr>
            <p:spPr>
              <a:xfrm>
                <a:off x="10078445" y="3903518"/>
                <a:ext cx="233966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800">
                    <a:solidFill>
                      <a:schemeClr val="bg1"/>
                    </a:solidFill>
                  </a:rPr>
                  <a:t>Information-Sharing &amp; Coordination</a:t>
                </a:r>
              </a:p>
            </p:txBody>
          </p:sp>
          <p:cxnSp>
            <p:nvCxnSpPr>
              <p:cNvPr id="149" name="Straight Connector 148">
                <a:extLst>
                  <a:ext uri="{FF2B5EF4-FFF2-40B4-BE49-F238E27FC236}">
                    <a16:creationId xmlns:a16="http://schemas.microsoft.com/office/drawing/2014/main" id="{51B201BE-C65F-5571-0D78-85118467B843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9860161" y="3835532"/>
                <a:ext cx="250786" cy="0"/>
              </a:xfrm>
              <a:prstGeom prst="line">
                <a:avLst/>
              </a:prstGeom>
              <a:ln w="28575">
                <a:solidFill>
                  <a:srgbClr val="C1CCDD"/>
                </a:solidFill>
                <a:prstDash val="solid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78A8DD15-536C-2029-FEB0-7741BAC18629}"/>
              </a:ext>
            </a:extLst>
          </p:cNvPr>
          <p:cNvSpPr/>
          <p:nvPr/>
        </p:nvSpPr>
        <p:spPr>
          <a:xfrm>
            <a:off x="10068573" y="4330336"/>
            <a:ext cx="1756114" cy="1700224"/>
          </a:xfrm>
          <a:prstGeom prst="rect">
            <a:avLst/>
          </a:prstGeom>
          <a:solidFill>
            <a:srgbClr val="263766"/>
          </a:solidFill>
          <a:ln>
            <a:solidFill>
              <a:srgbClr val="C1CCD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b="1"/>
          </a:p>
          <a:p>
            <a:pPr algn="ctr"/>
            <a:r>
              <a:rPr lang="en-US" sz="1600" b="1"/>
              <a:t>Flight Mission/Project</a:t>
            </a:r>
          </a:p>
        </p:txBody>
      </p:sp>
      <p:cxnSp>
        <p:nvCxnSpPr>
          <p:cNvPr id="17" name="Connector: Elbow 16">
            <a:extLst>
              <a:ext uri="{FF2B5EF4-FFF2-40B4-BE49-F238E27FC236}">
                <a16:creationId xmlns:a16="http://schemas.microsoft.com/office/drawing/2014/main" id="{C31128C8-D239-ABA4-5F87-A760FF193096}"/>
              </a:ext>
            </a:extLst>
          </p:cNvPr>
          <p:cNvCxnSpPr>
            <a:cxnSpLocks/>
            <a:stCxn id="8" idx="2"/>
            <a:endCxn id="3" idx="0"/>
          </p:cNvCxnSpPr>
          <p:nvPr/>
        </p:nvCxnSpPr>
        <p:spPr>
          <a:xfrm rot="16200000" flipH="1">
            <a:off x="9059794" y="2443500"/>
            <a:ext cx="979614" cy="2794057"/>
          </a:xfrm>
          <a:prstGeom prst="bentConnector3">
            <a:avLst>
              <a:gd name="adj1" fmla="val 50000"/>
            </a:avLst>
          </a:prstGeom>
          <a:ln w="28575">
            <a:solidFill>
              <a:srgbClr val="C1CCD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8B7EB983-37AB-A5B4-8E48-362F21EEBB4F}"/>
              </a:ext>
            </a:extLst>
          </p:cNvPr>
          <p:cNvCxnSpPr>
            <a:cxnSpLocks/>
            <a:stCxn id="8" idx="2"/>
            <a:endCxn id="12" idx="0"/>
          </p:cNvCxnSpPr>
          <p:nvPr/>
        </p:nvCxnSpPr>
        <p:spPr>
          <a:xfrm rot="5400000">
            <a:off x="7242819" y="3435208"/>
            <a:ext cx="994240" cy="825269"/>
          </a:xfrm>
          <a:prstGeom prst="bentConnector3">
            <a:avLst>
              <a:gd name="adj1" fmla="val 49032"/>
            </a:avLst>
          </a:prstGeom>
          <a:ln w="28575">
            <a:solidFill>
              <a:srgbClr val="C1CCD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Connector: Elbow 41">
            <a:extLst>
              <a:ext uri="{FF2B5EF4-FFF2-40B4-BE49-F238E27FC236}">
                <a16:creationId xmlns:a16="http://schemas.microsoft.com/office/drawing/2014/main" id="{F09CB920-0EC0-774C-73BB-D64D38440894}"/>
              </a:ext>
            </a:extLst>
          </p:cNvPr>
          <p:cNvCxnSpPr>
            <a:cxnSpLocks/>
            <a:stCxn id="10" idx="2"/>
            <a:endCxn id="30" idx="0"/>
          </p:cNvCxnSpPr>
          <p:nvPr/>
        </p:nvCxnSpPr>
        <p:spPr>
          <a:xfrm rot="16200000" flipH="1">
            <a:off x="4281256" y="3418998"/>
            <a:ext cx="1182131" cy="1772031"/>
          </a:xfrm>
          <a:prstGeom prst="bentConnector3">
            <a:avLst>
              <a:gd name="adj1" fmla="val 26387"/>
            </a:avLst>
          </a:prstGeom>
          <a:ln w="28575">
            <a:solidFill>
              <a:srgbClr val="C1CCDD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Connector: Elbow 59">
            <a:extLst>
              <a:ext uri="{FF2B5EF4-FFF2-40B4-BE49-F238E27FC236}">
                <a16:creationId xmlns:a16="http://schemas.microsoft.com/office/drawing/2014/main" id="{32EB0D4A-4351-57F3-771D-80A082341DCB}"/>
              </a:ext>
            </a:extLst>
          </p:cNvPr>
          <p:cNvCxnSpPr>
            <a:stCxn id="10" idx="2"/>
            <a:endCxn id="11" idx="0"/>
          </p:cNvCxnSpPr>
          <p:nvPr/>
        </p:nvCxnSpPr>
        <p:spPr>
          <a:xfrm rot="5400000">
            <a:off x="3143242" y="3501897"/>
            <a:ext cx="631013" cy="1055116"/>
          </a:xfrm>
          <a:prstGeom prst="bentConnector3">
            <a:avLst>
              <a:gd name="adj1" fmla="val 50000"/>
            </a:avLst>
          </a:prstGeom>
          <a:ln w="28575">
            <a:solidFill>
              <a:srgbClr val="C1CCDD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E0ACAD2E-9F90-ADE0-3468-5761C72135A8}"/>
              </a:ext>
            </a:extLst>
          </p:cNvPr>
          <p:cNvCxnSpPr>
            <a:cxnSpLocks/>
          </p:cNvCxnSpPr>
          <p:nvPr/>
        </p:nvCxnSpPr>
        <p:spPr>
          <a:xfrm>
            <a:off x="7817828" y="1707372"/>
            <a:ext cx="0" cy="214032"/>
          </a:xfrm>
          <a:prstGeom prst="line">
            <a:avLst/>
          </a:prstGeom>
          <a:ln w="28575">
            <a:solidFill>
              <a:srgbClr val="C1CCD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646494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theme/theme1.xml><?xml version="1.0" encoding="utf-8"?>
<a:theme xmlns:a="http://schemas.openxmlformats.org/drawingml/2006/main" name="Office Theme">
  <a:themeElements>
    <a:clrScheme name="NASA Earth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263766"/>
      </a:accent1>
      <a:accent2>
        <a:srgbClr val="0066B2"/>
      </a:accent2>
      <a:accent3>
        <a:srgbClr val="00B3F0"/>
      </a:accent3>
      <a:accent4>
        <a:srgbClr val="614786"/>
      </a:accent4>
      <a:accent5>
        <a:srgbClr val="0A6154"/>
      </a:accent5>
      <a:accent6>
        <a:srgbClr val="5B7B2E"/>
      </a:accent6>
      <a:hlink>
        <a:srgbClr val="0066B2"/>
      </a:hlink>
      <a:folHlink>
        <a:srgbClr val="4C4D4C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2" id="{D930C377-E1F1-E64E-AFBA-A2533BDAADBB}" vid="{4C65E1E5-0ED3-7F4B-B366-A746CD600B3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68d9e3b-5e09-487d-86ae-f2a10e758745" xsi:nil="true"/>
    <lcf76f155ced4ddcb4097134ff3c332f xmlns="64939437-3e14-4d19-8406-a9df04844e65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604D38C23F4A64B9090FD5BD7C17D05" ma:contentTypeVersion="12" ma:contentTypeDescription="Create a new document." ma:contentTypeScope="" ma:versionID="dad8d854a17d738edf3475417a1e7c1a">
  <xsd:schema xmlns:xsd="http://www.w3.org/2001/XMLSchema" xmlns:xs="http://www.w3.org/2001/XMLSchema" xmlns:p="http://schemas.microsoft.com/office/2006/metadata/properties" xmlns:ns2="64939437-3e14-4d19-8406-a9df04844e65" xmlns:ns3="968d9e3b-5e09-487d-86ae-f2a10e758745" targetNamespace="http://schemas.microsoft.com/office/2006/metadata/properties" ma:root="true" ma:fieldsID="ff66d08ecddccbc667a7b5cafcf199cb" ns2:_="" ns3:_="">
    <xsd:import namespace="64939437-3e14-4d19-8406-a9df04844e65"/>
    <xsd:import namespace="968d9e3b-5e09-487d-86ae-f2a10e75874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BillingMetadata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939437-3e14-4d19-8406-a9df04844e6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0fb68aea-d2ee-4a6c-85e6-e4b5686e96e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18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68d9e3b-5e09-487d-86ae-f2a10e758745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ddebf746-4e76-4469-a4c9-704d40fa7cef}" ma:internalName="TaxCatchAll" ma:showField="CatchAllData" ma:web="968d9e3b-5e09-487d-86ae-f2a10e75874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B697885-81F8-43F4-A9E6-E11B2939062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CF0889C-D1C9-41A2-ADD8-9AEC08F21993}">
  <ds:schemaRefs>
    <ds:schemaRef ds:uri="http://purl.org/dc/dcmitype/"/>
    <ds:schemaRef ds:uri="http://purl.org/dc/terms/"/>
    <ds:schemaRef ds:uri="http://schemas.microsoft.com/office/2006/documentManagement/types"/>
    <ds:schemaRef ds:uri="http://purl.org/dc/elements/1.1/"/>
    <ds:schemaRef ds:uri="968d9e3b-5e09-487d-86ae-f2a10e758745"/>
    <ds:schemaRef ds:uri="64939437-3e14-4d19-8406-a9df04844e65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5001369-C3DA-497C-89C1-97340E54AEC1}">
  <ds:schemaRefs>
    <ds:schemaRef ds:uri="64939437-3e14-4d19-8406-a9df04844e65"/>
    <ds:schemaRef ds:uri="968d9e3b-5e09-487d-86ae-f2a10e75874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7005d458-45be-48ae-8140-d43da96dd17b}" enabled="0" method="" siteId="{7005d458-45be-48ae-8140-d43da96dd17b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NASA - ESD Presentation Template - Dark External - FINAL</Template>
  <TotalTime>56</TotalTime>
  <Words>1338</Words>
  <Application>Microsoft Office PowerPoint</Application>
  <PresentationFormat>Widescreen</PresentationFormat>
  <Paragraphs>276</Paragraphs>
  <Slides>21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Aptos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NASA OCIO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PAQUIN, KELSEY T. (GSFC-610.0)[SCIENCE SYSTEMS AND APPLICATIONS INC]</dc:creator>
  <cp:lastModifiedBy>Rousseaux, Cecile S. (GSFC-6160)</cp:lastModifiedBy>
  <cp:revision>22</cp:revision>
  <dcterms:created xsi:type="dcterms:W3CDTF">2026-03-10T03:40:09Z</dcterms:created>
  <dcterms:modified xsi:type="dcterms:W3CDTF">2026-04-21T11:26:17Z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0x010100A604D38C23F4A64B9090FD5BD7C17D05</vt:lpwstr>
  </property>
</Properties>
</file>