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7" r:id="rId2"/>
  </p:sldMasterIdLst>
  <p:notesMasterIdLst>
    <p:notesMasterId r:id="rId4"/>
  </p:notesMasterIdLst>
  <p:sldIdLst>
    <p:sldId id="258" r:id="rId3"/>
  </p:sldIdLst>
  <p:sldSz cx="12192000" cy="6858000"/>
  <p:notesSz cx="6858000" cy="9144000"/>
  <p:embeddedFontLst>
    <p:embeddedFont>
      <p:font typeface="Arial Narrow" panose="020B0604020202020204"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3" roundtripDataSignature="AMtx7mheS79fpjxSfkJnophlfvj+BLj1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5"/>
    <p:restoredTop sz="94616"/>
  </p:normalViewPr>
  <p:slideViewPr>
    <p:cSldViewPr snapToGrid="0">
      <p:cViewPr varScale="1">
        <p:scale>
          <a:sx n="107" d="100"/>
          <a:sy n="107" d="100"/>
        </p:scale>
        <p:origin x="168"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838200" y="647700"/>
            <a:ext cx="105156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rgbClr val="203864"/>
              </a:buClr>
              <a:buSzPts val="4000"/>
              <a:buFont typeface="Arial Narrow"/>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00"/>
              </a:spcBef>
              <a:spcAft>
                <a:spcPts val="0"/>
              </a:spcAft>
              <a:buClr>
                <a:srgbClr val="203864"/>
              </a:buClr>
              <a:buSzPts val="2800"/>
              <a:buChar char="•"/>
              <a:defRPr>
                <a:solidFill>
                  <a:srgbClr val="203864"/>
                </a:solidFill>
              </a:defRPr>
            </a:lvl1pPr>
            <a:lvl2pPr marL="914400" lvl="1" indent="-381000" algn="l">
              <a:lnSpc>
                <a:spcPct val="90000"/>
              </a:lnSpc>
              <a:spcBef>
                <a:spcPts val="500"/>
              </a:spcBef>
              <a:spcAft>
                <a:spcPts val="0"/>
              </a:spcAft>
              <a:buClr>
                <a:srgbClr val="203864"/>
              </a:buClr>
              <a:buSzPts val="2400"/>
              <a:buFont typeface="Arial"/>
              <a:buChar char="-"/>
              <a:defRPr>
                <a:solidFill>
                  <a:srgbClr val="203864"/>
                </a:solidFill>
              </a:defRPr>
            </a:lvl2pPr>
            <a:lvl3pPr marL="1371600" lvl="2" indent="-355600" algn="l">
              <a:lnSpc>
                <a:spcPct val="90000"/>
              </a:lnSpc>
              <a:spcBef>
                <a:spcPts val="500"/>
              </a:spcBef>
              <a:spcAft>
                <a:spcPts val="0"/>
              </a:spcAft>
              <a:buClr>
                <a:srgbClr val="203864"/>
              </a:buClr>
              <a:buSzPts val="2000"/>
              <a:buFont typeface="Arial"/>
              <a:buChar char="-"/>
              <a:defRPr>
                <a:solidFill>
                  <a:srgbClr val="203864"/>
                </a:solidFill>
              </a:defRPr>
            </a:lvl3pPr>
            <a:lvl4pPr marL="1828800" lvl="3" indent="-342900" algn="l">
              <a:lnSpc>
                <a:spcPct val="90000"/>
              </a:lnSpc>
              <a:spcBef>
                <a:spcPts val="500"/>
              </a:spcBef>
              <a:spcAft>
                <a:spcPts val="0"/>
              </a:spcAft>
              <a:buClr>
                <a:srgbClr val="203864"/>
              </a:buClr>
              <a:buSzPts val="1800"/>
              <a:buFont typeface="Arial"/>
              <a:buChar char="-"/>
              <a:defRPr b="0">
                <a:solidFill>
                  <a:srgbClr val="203864"/>
                </a:solidFill>
              </a:defRPr>
            </a:lvl4pPr>
            <a:lvl5pPr marL="2286000" lvl="4" indent="-342900" algn="l">
              <a:lnSpc>
                <a:spcPct val="90000"/>
              </a:lnSpc>
              <a:spcBef>
                <a:spcPts val="500"/>
              </a:spcBef>
              <a:spcAft>
                <a:spcPts val="0"/>
              </a:spcAft>
              <a:buClr>
                <a:srgbClr val="203864"/>
              </a:buClr>
              <a:buSzPts val="1800"/>
              <a:buFont typeface="Arial"/>
              <a:buChar char="-"/>
              <a:defRPr b="0">
                <a:solidFill>
                  <a:srgbClr val="20386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08">
          <p15:clr>
            <a:srgbClr val="FBAE40"/>
          </p15:clr>
        </p15:guide>
        <p15:guide id="2" pos="71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838200" y="647700"/>
            <a:ext cx="105156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rgbClr val="1F3864"/>
              </a:buClr>
              <a:buSzPts val="4000"/>
              <a:buFont typeface="Arial Narrow"/>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44D60"/>
              </a:buClr>
              <a:buSzPts val="2800"/>
              <a:buChar char="•"/>
              <a:defRPr>
                <a:solidFill>
                  <a:srgbClr val="244D60"/>
                </a:solidFill>
              </a:defRPr>
            </a:lvl1pPr>
            <a:lvl2pPr marL="914400" lvl="1" indent="-381000" algn="l">
              <a:lnSpc>
                <a:spcPct val="90000"/>
              </a:lnSpc>
              <a:spcBef>
                <a:spcPts val="500"/>
              </a:spcBef>
              <a:spcAft>
                <a:spcPts val="0"/>
              </a:spcAft>
              <a:buClr>
                <a:srgbClr val="244D60"/>
              </a:buClr>
              <a:buSzPts val="2400"/>
              <a:buChar char="•"/>
              <a:defRPr>
                <a:solidFill>
                  <a:srgbClr val="244D60"/>
                </a:solidFill>
              </a:defRPr>
            </a:lvl2pPr>
            <a:lvl3pPr marL="1371600" lvl="2" indent="-355600" algn="l">
              <a:lnSpc>
                <a:spcPct val="90000"/>
              </a:lnSpc>
              <a:spcBef>
                <a:spcPts val="500"/>
              </a:spcBef>
              <a:spcAft>
                <a:spcPts val="0"/>
              </a:spcAft>
              <a:buClr>
                <a:srgbClr val="244D60"/>
              </a:buClr>
              <a:buSzPts val="2000"/>
              <a:buChar char="•"/>
              <a:defRPr>
                <a:solidFill>
                  <a:srgbClr val="244D60"/>
                </a:solidFill>
              </a:defRPr>
            </a:lvl3pPr>
            <a:lvl4pPr marL="1828800" lvl="3" indent="-342900" algn="l">
              <a:lnSpc>
                <a:spcPct val="90000"/>
              </a:lnSpc>
              <a:spcBef>
                <a:spcPts val="500"/>
              </a:spcBef>
              <a:spcAft>
                <a:spcPts val="0"/>
              </a:spcAft>
              <a:buClr>
                <a:srgbClr val="244D60"/>
              </a:buClr>
              <a:buSzPts val="1800"/>
              <a:buChar char="•"/>
              <a:defRPr b="0">
                <a:solidFill>
                  <a:srgbClr val="244D60"/>
                </a:solidFill>
              </a:defRPr>
            </a:lvl4pPr>
            <a:lvl5pPr marL="2286000" lvl="4" indent="-342900" algn="l">
              <a:lnSpc>
                <a:spcPct val="90000"/>
              </a:lnSpc>
              <a:spcBef>
                <a:spcPts val="500"/>
              </a:spcBef>
              <a:spcAft>
                <a:spcPts val="0"/>
              </a:spcAft>
              <a:buClr>
                <a:srgbClr val="244D60"/>
              </a:buClr>
              <a:buSzPts val="1800"/>
              <a:buChar char="•"/>
              <a:defRPr b="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a:alphaModFix/>
          </a:blip>
          <a:srcRect/>
          <a:stretch/>
        </p:blipFill>
        <p:spPr>
          <a:xfrm>
            <a:off x="-1" y="-1"/>
            <a:ext cx="12317691" cy="6928701"/>
          </a:xfrm>
          <a:prstGeom prst="rect">
            <a:avLst/>
          </a:prstGeom>
          <a:noFill/>
          <a:ln>
            <a:noFill/>
          </a:ln>
        </p:spPr>
      </p:pic>
      <p:sp>
        <p:nvSpPr>
          <p:cNvPr id="85" name="Google Shape;85;p16"/>
          <p:cNvSpPr txBox="1">
            <a:spLocks noGrp="1"/>
          </p:cNvSpPr>
          <p:nvPr>
            <p:ph type="title"/>
          </p:nvPr>
        </p:nvSpPr>
        <p:spPr>
          <a:xfrm>
            <a:off x="5189220" y="685800"/>
            <a:ext cx="61722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rgbClr val="1F3864"/>
              </a:buClr>
              <a:buSzPts val="4000"/>
              <a:buFont typeface="Arial Narrow"/>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16"/>
          <p:cNvSpPr txBox="1">
            <a:spLocks noGrp="1"/>
          </p:cNvSpPr>
          <p:nvPr>
            <p:ph type="body" idx="1"/>
          </p:nvPr>
        </p:nvSpPr>
        <p:spPr>
          <a:xfrm>
            <a:off x="5189220" y="1825625"/>
            <a:ext cx="616458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b="0"/>
            </a:lvl4pPr>
            <a:lvl5pPr marL="2286000" lvl="4" indent="-342900" algn="l">
              <a:lnSpc>
                <a:spcPct val="90000"/>
              </a:lnSpc>
              <a:spcBef>
                <a:spcPts val="500"/>
              </a:spcBef>
              <a:spcAft>
                <a:spcPts val="0"/>
              </a:spcAft>
              <a:buClr>
                <a:srgbClr val="1F3864"/>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spTree>
      <p:nvGrpSpPr>
        <p:cNvPr id="1" name="Shape 88"/>
        <p:cNvGrpSpPr/>
        <p:nvPr/>
      </p:nvGrpSpPr>
      <p:grpSpPr>
        <a:xfrm>
          <a:off x="0" y="0"/>
          <a:ext cx="0" cy="0"/>
          <a:chOff x="0" y="0"/>
          <a:chExt cx="0" cy="0"/>
        </a:xfrm>
      </p:grpSpPr>
      <p:pic>
        <p:nvPicPr>
          <p:cNvPr id="89" name="Google Shape;89;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0" name="Google Shape;90;p17"/>
          <p:cNvSpPr txBox="1">
            <a:spLocks noGrp="1"/>
          </p:cNvSpPr>
          <p:nvPr>
            <p:ph type="body" idx="1"/>
          </p:nvPr>
        </p:nvSpPr>
        <p:spPr>
          <a:xfrm>
            <a:off x="5189220" y="1825625"/>
            <a:ext cx="616458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b="0"/>
            </a:lvl4pPr>
            <a:lvl5pPr marL="2286000" lvl="4" indent="-342900" algn="l">
              <a:lnSpc>
                <a:spcPct val="90000"/>
              </a:lnSpc>
              <a:spcBef>
                <a:spcPts val="500"/>
              </a:spcBef>
              <a:spcAft>
                <a:spcPts val="0"/>
              </a:spcAft>
              <a:buClr>
                <a:srgbClr val="1F3864"/>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7"/>
          <p:cNvSpPr txBox="1">
            <a:spLocks noGrp="1"/>
          </p:cNvSpPr>
          <p:nvPr>
            <p:ph type="title"/>
          </p:nvPr>
        </p:nvSpPr>
        <p:spPr>
          <a:xfrm>
            <a:off x="5181600" y="685800"/>
            <a:ext cx="6195060" cy="6463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93"/>
        <p:cNvGrpSpPr/>
        <p:nvPr/>
      </p:nvGrpSpPr>
      <p:grpSpPr>
        <a:xfrm>
          <a:off x="0" y="0"/>
          <a:ext cx="0" cy="0"/>
          <a:chOff x="0" y="0"/>
          <a:chExt cx="0" cy="0"/>
        </a:xfrm>
      </p:grpSpPr>
      <p:pic>
        <p:nvPicPr>
          <p:cNvPr id="94" name="Google Shape;94;p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18"/>
          <p:cNvSpPr txBox="1">
            <a:spLocks noGrp="1"/>
          </p:cNvSpPr>
          <p:nvPr>
            <p:ph type="title"/>
          </p:nvPr>
        </p:nvSpPr>
        <p:spPr>
          <a:xfrm>
            <a:off x="616131" y="685800"/>
            <a:ext cx="105156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4000"/>
              <a:buFont typeface="Arial Narrow"/>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8"/>
          <p:cNvSpPr txBox="1">
            <a:spLocks noGrp="1"/>
          </p:cNvSpPr>
          <p:nvPr>
            <p:ph type="sldNum" idx="12"/>
          </p:nvPr>
        </p:nvSpPr>
        <p:spPr>
          <a:xfrm>
            <a:off x="907796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b="0" cap="none">
                <a:solidFill>
                  <a:srgbClr val="1F3864"/>
                </a:solidFill>
                <a:latin typeface="Calibri"/>
                <a:ea typeface="Calibri"/>
                <a:cs typeface="Calibri"/>
                <a:sym typeface="Calibri"/>
              </a:defRPr>
            </a:lvl1pPr>
            <a:lvl2pPr marL="0" lvl="1" indent="0" algn="r">
              <a:spcBef>
                <a:spcPts val="0"/>
              </a:spcBef>
              <a:buNone/>
              <a:defRPr sz="1200" b="0" cap="none">
                <a:solidFill>
                  <a:srgbClr val="1F3864"/>
                </a:solidFill>
                <a:latin typeface="Calibri"/>
                <a:ea typeface="Calibri"/>
                <a:cs typeface="Calibri"/>
                <a:sym typeface="Calibri"/>
              </a:defRPr>
            </a:lvl2pPr>
            <a:lvl3pPr marL="0" lvl="2" indent="0" algn="r">
              <a:spcBef>
                <a:spcPts val="0"/>
              </a:spcBef>
              <a:buNone/>
              <a:defRPr sz="1200" b="0" cap="none">
                <a:solidFill>
                  <a:srgbClr val="1F3864"/>
                </a:solidFill>
                <a:latin typeface="Calibri"/>
                <a:ea typeface="Calibri"/>
                <a:cs typeface="Calibri"/>
                <a:sym typeface="Calibri"/>
              </a:defRPr>
            </a:lvl3pPr>
            <a:lvl4pPr marL="0" lvl="3" indent="0" algn="r">
              <a:spcBef>
                <a:spcPts val="0"/>
              </a:spcBef>
              <a:buNone/>
              <a:defRPr sz="1200" b="0" cap="none">
                <a:solidFill>
                  <a:srgbClr val="1F3864"/>
                </a:solidFill>
                <a:latin typeface="Calibri"/>
                <a:ea typeface="Calibri"/>
                <a:cs typeface="Calibri"/>
                <a:sym typeface="Calibri"/>
              </a:defRPr>
            </a:lvl4pPr>
            <a:lvl5pPr marL="0" lvl="4" indent="0" algn="r">
              <a:spcBef>
                <a:spcPts val="0"/>
              </a:spcBef>
              <a:buNone/>
              <a:defRPr sz="1200" b="0" cap="none">
                <a:solidFill>
                  <a:srgbClr val="1F3864"/>
                </a:solidFill>
                <a:latin typeface="Calibri"/>
                <a:ea typeface="Calibri"/>
                <a:cs typeface="Calibri"/>
                <a:sym typeface="Calibri"/>
              </a:defRPr>
            </a:lvl5pPr>
            <a:lvl6pPr marL="0" lvl="5" indent="0" algn="r">
              <a:spcBef>
                <a:spcPts val="0"/>
              </a:spcBef>
              <a:buNone/>
              <a:defRPr sz="1200" b="0" cap="none">
                <a:solidFill>
                  <a:srgbClr val="1F3864"/>
                </a:solidFill>
                <a:latin typeface="Calibri"/>
                <a:ea typeface="Calibri"/>
                <a:cs typeface="Calibri"/>
                <a:sym typeface="Calibri"/>
              </a:defRPr>
            </a:lvl6pPr>
            <a:lvl7pPr marL="0" lvl="6" indent="0" algn="r">
              <a:spcBef>
                <a:spcPts val="0"/>
              </a:spcBef>
              <a:buNone/>
              <a:defRPr sz="1200" b="0" cap="none">
                <a:solidFill>
                  <a:srgbClr val="1F3864"/>
                </a:solidFill>
                <a:latin typeface="Calibri"/>
                <a:ea typeface="Calibri"/>
                <a:cs typeface="Calibri"/>
                <a:sym typeface="Calibri"/>
              </a:defRPr>
            </a:lvl7pPr>
            <a:lvl8pPr marL="0" lvl="7" indent="0" algn="r">
              <a:spcBef>
                <a:spcPts val="0"/>
              </a:spcBef>
              <a:buNone/>
              <a:defRPr sz="1200" b="0" cap="none">
                <a:solidFill>
                  <a:srgbClr val="1F3864"/>
                </a:solidFill>
                <a:latin typeface="Calibri"/>
                <a:ea typeface="Calibri"/>
                <a:cs typeface="Calibri"/>
                <a:sym typeface="Calibri"/>
              </a:defRPr>
            </a:lvl8pPr>
            <a:lvl9pPr marL="0" lvl="8" indent="0" algn="r">
              <a:spcBef>
                <a:spcPts val="0"/>
              </a:spcBef>
              <a:buNone/>
              <a:defRPr sz="1200" b="0" cap="none">
                <a:solidFill>
                  <a:srgbClr val="1F386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97"/>
        <p:cNvGrpSpPr/>
        <p:nvPr/>
      </p:nvGrpSpPr>
      <p:grpSpPr>
        <a:xfrm>
          <a:off x="0" y="0"/>
          <a:ext cx="0" cy="0"/>
          <a:chOff x="0" y="0"/>
          <a:chExt cx="0" cy="0"/>
        </a:xfrm>
      </p:grpSpPr>
      <p:pic>
        <p:nvPicPr>
          <p:cNvPr id="98" name="Google Shape;98;p1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9" name="Google Shape;99;p19"/>
          <p:cNvSpPr txBox="1">
            <a:spLocks noGrp="1"/>
          </p:cNvSpPr>
          <p:nvPr>
            <p:ph type="title"/>
          </p:nvPr>
        </p:nvSpPr>
        <p:spPr>
          <a:xfrm>
            <a:off x="615045" y="685800"/>
            <a:ext cx="105156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4000"/>
              <a:buFont typeface="Arial Narrow"/>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1F3864"/>
                </a:solidFill>
                <a:latin typeface="Calibri"/>
                <a:ea typeface="Calibri"/>
                <a:cs typeface="Calibri"/>
                <a:sym typeface="Calibri"/>
              </a:defRPr>
            </a:lvl1pPr>
            <a:lvl2pPr marL="0" lvl="1" indent="0" algn="r">
              <a:spcBef>
                <a:spcPts val="0"/>
              </a:spcBef>
              <a:buNone/>
              <a:defRPr sz="1200">
                <a:solidFill>
                  <a:srgbClr val="1F3864"/>
                </a:solidFill>
                <a:latin typeface="Calibri"/>
                <a:ea typeface="Calibri"/>
                <a:cs typeface="Calibri"/>
                <a:sym typeface="Calibri"/>
              </a:defRPr>
            </a:lvl2pPr>
            <a:lvl3pPr marL="0" lvl="2" indent="0" algn="r">
              <a:spcBef>
                <a:spcPts val="0"/>
              </a:spcBef>
              <a:buNone/>
              <a:defRPr sz="1200">
                <a:solidFill>
                  <a:srgbClr val="1F3864"/>
                </a:solidFill>
                <a:latin typeface="Calibri"/>
                <a:ea typeface="Calibri"/>
                <a:cs typeface="Calibri"/>
                <a:sym typeface="Calibri"/>
              </a:defRPr>
            </a:lvl3pPr>
            <a:lvl4pPr marL="0" lvl="3" indent="0" algn="r">
              <a:spcBef>
                <a:spcPts val="0"/>
              </a:spcBef>
              <a:buNone/>
              <a:defRPr sz="1200">
                <a:solidFill>
                  <a:srgbClr val="1F3864"/>
                </a:solidFill>
                <a:latin typeface="Calibri"/>
                <a:ea typeface="Calibri"/>
                <a:cs typeface="Calibri"/>
                <a:sym typeface="Calibri"/>
              </a:defRPr>
            </a:lvl4pPr>
            <a:lvl5pPr marL="0" lvl="4" indent="0" algn="r">
              <a:spcBef>
                <a:spcPts val="0"/>
              </a:spcBef>
              <a:buNone/>
              <a:defRPr sz="1200">
                <a:solidFill>
                  <a:srgbClr val="1F3864"/>
                </a:solidFill>
                <a:latin typeface="Calibri"/>
                <a:ea typeface="Calibri"/>
                <a:cs typeface="Calibri"/>
                <a:sym typeface="Calibri"/>
              </a:defRPr>
            </a:lvl5pPr>
            <a:lvl6pPr marL="0" lvl="5" indent="0" algn="r">
              <a:spcBef>
                <a:spcPts val="0"/>
              </a:spcBef>
              <a:buNone/>
              <a:defRPr sz="1200">
                <a:solidFill>
                  <a:srgbClr val="1F3864"/>
                </a:solidFill>
                <a:latin typeface="Calibri"/>
                <a:ea typeface="Calibri"/>
                <a:cs typeface="Calibri"/>
                <a:sym typeface="Calibri"/>
              </a:defRPr>
            </a:lvl6pPr>
            <a:lvl7pPr marL="0" lvl="6" indent="0" algn="r">
              <a:spcBef>
                <a:spcPts val="0"/>
              </a:spcBef>
              <a:buNone/>
              <a:defRPr sz="1200">
                <a:solidFill>
                  <a:srgbClr val="1F3864"/>
                </a:solidFill>
                <a:latin typeface="Calibri"/>
                <a:ea typeface="Calibri"/>
                <a:cs typeface="Calibri"/>
                <a:sym typeface="Calibri"/>
              </a:defRPr>
            </a:lvl7pPr>
            <a:lvl8pPr marL="0" lvl="7" indent="0" algn="r">
              <a:spcBef>
                <a:spcPts val="0"/>
              </a:spcBef>
              <a:buNone/>
              <a:defRPr sz="1200">
                <a:solidFill>
                  <a:srgbClr val="1F3864"/>
                </a:solidFill>
                <a:latin typeface="Calibri"/>
                <a:ea typeface="Calibri"/>
                <a:cs typeface="Calibri"/>
                <a:sym typeface="Calibri"/>
              </a:defRPr>
            </a:lvl8pPr>
            <a:lvl9pPr marL="0" lvl="8" indent="0" algn="r">
              <a:spcBef>
                <a:spcPts val="0"/>
              </a:spcBef>
              <a:buNone/>
              <a:defRPr sz="1200">
                <a:solidFill>
                  <a:srgbClr val="1F386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101"/>
        <p:cNvGrpSpPr/>
        <p:nvPr/>
      </p:nvGrpSpPr>
      <p:grpSpPr>
        <a:xfrm>
          <a:off x="0" y="0"/>
          <a:ext cx="0" cy="0"/>
          <a:chOff x="0" y="0"/>
          <a:chExt cx="0" cy="0"/>
        </a:xfrm>
      </p:grpSpPr>
      <p:pic>
        <p:nvPicPr>
          <p:cNvPr id="102" name="Google Shape;102;p2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3" name="Google Shape;103;p2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1F3864"/>
                </a:solidFill>
                <a:latin typeface="Calibri"/>
                <a:ea typeface="Calibri"/>
                <a:cs typeface="Calibri"/>
                <a:sym typeface="Calibri"/>
              </a:defRPr>
            </a:lvl1pPr>
            <a:lvl2pPr marL="0" lvl="1" indent="0" algn="r">
              <a:spcBef>
                <a:spcPts val="0"/>
              </a:spcBef>
              <a:buNone/>
              <a:defRPr sz="1200">
                <a:solidFill>
                  <a:srgbClr val="1F3864"/>
                </a:solidFill>
                <a:latin typeface="Calibri"/>
                <a:ea typeface="Calibri"/>
                <a:cs typeface="Calibri"/>
                <a:sym typeface="Calibri"/>
              </a:defRPr>
            </a:lvl2pPr>
            <a:lvl3pPr marL="0" lvl="2" indent="0" algn="r">
              <a:spcBef>
                <a:spcPts val="0"/>
              </a:spcBef>
              <a:buNone/>
              <a:defRPr sz="1200">
                <a:solidFill>
                  <a:srgbClr val="1F3864"/>
                </a:solidFill>
                <a:latin typeface="Calibri"/>
                <a:ea typeface="Calibri"/>
                <a:cs typeface="Calibri"/>
                <a:sym typeface="Calibri"/>
              </a:defRPr>
            </a:lvl3pPr>
            <a:lvl4pPr marL="0" lvl="3" indent="0" algn="r">
              <a:spcBef>
                <a:spcPts val="0"/>
              </a:spcBef>
              <a:buNone/>
              <a:defRPr sz="1200">
                <a:solidFill>
                  <a:srgbClr val="1F3864"/>
                </a:solidFill>
                <a:latin typeface="Calibri"/>
                <a:ea typeface="Calibri"/>
                <a:cs typeface="Calibri"/>
                <a:sym typeface="Calibri"/>
              </a:defRPr>
            </a:lvl4pPr>
            <a:lvl5pPr marL="0" lvl="4" indent="0" algn="r">
              <a:spcBef>
                <a:spcPts val="0"/>
              </a:spcBef>
              <a:buNone/>
              <a:defRPr sz="1200">
                <a:solidFill>
                  <a:srgbClr val="1F3864"/>
                </a:solidFill>
                <a:latin typeface="Calibri"/>
                <a:ea typeface="Calibri"/>
                <a:cs typeface="Calibri"/>
                <a:sym typeface="Calibri"/>
              </a:defRPr>
            </a:lvl5pPr>
            <a:lvl6pPr marL="0" lvl="5" indent="0" algn="r">
              <a:spcBef>
                <a:spcPts val="0"/>
              </a:spcBef>
              <a:buNone/>
              <a:defRPr sz="1200">
                <a:solidFill>
                  <a:srgbClr val="1F3864"/>
                </a:solidFill>
                <a:latin typeface="Calibri"/>
                <a:ea typeface="Calibri"/>
                <a:cs typeface="Calibri"/>
                <a:sym typeface="Calibri"/>
              </a:defRPr>
            </a:lvl6pPr>
            <a:lvl7pPr marL="0" lvl="6" indent="0" algn="r">
              <a:spcBef>
                <a:spcPts val="0"/>
              </a:spcBef>
              <a:buNone/>
              <a:defRPr sz="1200">
                <a:solidFill>
                  <a:srgbClr val="1F3864"/>
                </a:solidFill>
                <a:latin typeface="Calibri"/>
                <a:ea typeface="Calibri"/>
                <a:cs typeface="Calibri"/>
                <a:sym typeface="Calibri"/>
              </a:defRPr>
            </a:lvl7pPr>
            <a:lvl8pPr marL="0" lvl="7" indent="0" algn="r">
              <a:spcBef>
                <a:spcPts val="0"/>
              </a:spcBef>
              <a:buNone/>
              <a:defRPr sz="1200">
                <a:solidFill>
                  <a:srgbClr val="1F3864"/>
                </a:solidFill>
                <a:latin typeface="Calibri"/>
                <a:ea typeface="Calibri"/>
                <a:cs typeface="Calibri"/>
                <a:sym typeface="Calibri"/>
              </a:defRPr>
            </a:lvl8pPr>
            <a:lvl9pPr marL="0" lvl="8" indent="0" algn="r">
              <a:spcBef>
                <a:spcPts val="0"/>
              </a:spcBef>
              <a:buNone/>
              <a:defRPr sz="1200">
                <a:solidFill>
                  <a:srgbClr val="1F386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20"/>
          <p:cNvPicPr preferRelativeResize="0"/>
          <p:nvPr/>
        </p:nvPicPr>
        <p:blipFill rotWithShape="1">
          <a:blip r:embed="rId3">
            <a:alphaModFix/>
          </a:blip>
          <a:srcRect/>
          <a:stretch/>
        </p:blipFill>
        <p:spPr>
          <a:xfrm>
            <a:off x="-1" y="1289092"/>
            <a:ext cx="12192097" cy="3533742"/>
          </a:xfrm>
          <a:prstGeom prst="rect">
            <a:avLst/>
          </a:prstGeom>
          <a:noFill/>
          <a:ln>
            <a:noFill/>
          </a:ln>
        </p:spPr>
      </p:pic>
      <p:sp>
        <p:nvSpPr>
          <p:cNvPr id="105" name="Google Shape;105;p20"/>
          <p:cNvSpPr/>
          <p:nvPr/>
        </p:nvSpPr>
        <p:spPr>
          <a:xfrm>
            <a:off x="0" y="1960536"/>
            <a:ext cx="12460638" cy="2138766"/>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20"/>
          <p:cNvSpPr txBox="1">
            <a:spLocks noGrp="1"/>
          </p:cNvSpPr>
          <p:nvPr>
            <p:ph type="title"/>
          </p:nvPr>
        </p:nvSpPr>
        <p:spPr>
          <a:xfrm>
            <a:off x="838200" y="2311849"/>
            <a:ext cx="10515600" cy="1338828"/>
          </a:xfrm>
          <a:prstGeom prst="rect">
            <a:avLst/>
          </a:prstGeom>
          <a:noFill/>
          <a:ln>
            <a:noFill/>
          </a:ln>
        </p:spPr>
        <p:txBody>
          <a:bodyPr spcFirstLastPara="1" wrap="square" lIns="91425" tIns="45700" rIns="91425" bIns="45700" anchor="ctr" anchorCtr="0">
            <a:spAutoFit/>
          </a:bodyPr>
          <a:lstStyle>
            <a:lvl1pPr lvl="0" algn="ctr">
              <a:lnSpc>
                <a:spcPct val="90000"/>
              </a:lnSpc>
              <a:spcBef>
                <a:spcPts val="0"/>
              </a:spcBef>
              <a:spcAft>
                <a:spcPts val="0"/>
              </a:spcAft>
              <a:buClr>
                <a:srgbClr val="1F3864"/>
              </a:buClr>
              <a:buSzPts val="5000"/>
              <a:buFont typeface="Arial Narrow"/>
              <a:buNone/>
              <a:defRPr sz="5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07"/>
        <p:cNvGrpSpPr/>
        <p:nvPr/>
      </p:nvGrpSpPr>
      <p:grpSpPr>
        <a:xfrm>
          <a:off x="0" y="0"/>
          <a:ext cx="0" cy="0"/>
          <a:chOff x="0" y="0"/>
          <a:chExt cx="0" cy="0"/>
        </a:xfrm>
      </p:grpSpPr>
      <p:pic>
        <p:nvPicPr>
          <p:cNvPr id="108" name="Google Shape;108;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9" name="Google Shape;109;p21"/>
          <p:cNvSpPr txBox="1">
            <a:spLocks noGrp="1"/>
          </p:cNvSpPr>
          <p:nvPr>
            <p:ph type="ctrTitle"/>
          </p:nvPr>
        </p:nvSpPr>
        <p:spPr>
          <a:xfrm>
            <a:off x="609600" y="4953000"/>
            <a:ext cx="6902196" cy="978729"/>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200"/>
              <a:buFont typeface="Arial Narrow"/>
              <a:buNone/>
              <a:defRPr sz="3200" b="1" i="0">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1"/>
          <p:cNvSpPr txBox="1">
            <a:spLocks noGrp="1"/>
          </p:cNvSpPr>
          <p:nvPr>
            <p:ph type="body" idx="1"/>
          </p:nvPr>
        </p:nvSpPr>
        <p:spPr>
          <a:xfrm>
            <a:off x="7668832" y="4928616"/>
            <a:ext cx="4048125" cy="31394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244D60"/>
              </a:buClr>
              <a:buSzPts val="1800"/>
              <a:buNone/>
              <a:defRPr sz="1800" b="1">
                <a:solidFill>
                  <a:srgbClr val="244D60"/>
                </a:solidFill>
              </a:defRPr>
            </a:lvl1pPr>
            <a:lvl2pPr marL="914400" lvl="1" indent="-381000" algn="r">
              <a:lnSpc>
                <a:spcPct val="90000"/>
              </a:lnSpc>
              <a:spcBef>
                <a:spcPts val="500"/>
              </a:spcBef>
              <a:spcAft>
                <a:spcPts val="0"/>
              </a:spcAft>
              <a:buClr>
                <a:srgbClr val="1F3864"/>
              </a:buClr>
              <a:buSzPts val="2400"/>
              <a:buChar char="•"/>
              <a:defRPr/>
            </a:lvl2pPr>
            <a:lvl3pPr marL="1371600" lvl="2" indent="-355600" algn="r">
              <a:lnSpc>
                <a:spcPct val="90000"/>
              </a:lnSpc>
              <a:spcBef>
                <a:spcPts val="500"/>
              </a:spcBef>
              <a:spcAft>
                <a:spcPts val="0"/>
              </a:spcAft>
              <a:buClr>
                <a:srgbClr val="1F3864"/>
              </a:buClr>
              <a:buSzPts val="2000"/>
              <a:buChar char="•"/>
              <a:defRPr/>
            </a:lvl3pPr>
            <a:lvl4pPr marL="1828800" lvl="3" indent="-342900" algn="r">
              <a:lnSpc>
                <a:spcPct val="90000"/>
              </a:lnSpc>
              <a:spcBef>
                <a:spcPts val="500"/>
              </a:spcBef>
              <a:spcAft>
                <a:spcPts val="0"/>
              </a:spcAft>
              <a:buClr>
                <a:srgbClr val="1F3864"/>
              </a:buClr>
              <a:buSzPts val="1800"/>
              <a:buChar char="•"/>
              <a:defRPr/>
            </a:lvl4pPr>
            <a:lvl5pPr marL="2286000" lvl="4" indent="-342900" algn="r">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1"/>
          <p:cNvSpPr txBox="1">
            <a:spLocks noGrp="1"/>
          </p:cNvSpPr>
          <p:nvPr>
            <p:ph type="body" idx="2"/>
          </p:nvPr>
        </p:nvSpPr>
        <p:spPr>
          <a:xfrm>
            <a:off x="7644765" y="5254435"/>
            <a:ext cx="4071938" cy="101282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400"/>
              </a:spcBef>
              <a:spcAft>
                <a:spcPts val="0"/>
              </a:spcAft>
              <a:buClr>
                <a:srgbClr val="244D60"/>
              </a:buClr>
              <a:buSzPts val="1800"/>
              <a:buFont typeface="Arial"/>
              <a:buNone/>
              <a:defRPr sz="1800">
                <a:solidFill>
                  <a:srgbClr val="244D60"/>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1"/>
          <p:cNvSpPr txBox="1">
            <a:spLocks noGrp="1"/>
          </p:cNvSpPr>
          <p:nvPr>
            <p:ph type="body" idx="3"/>
          </p:nvPr>
        </p:nvSpPr>
        <p:spPr>
          <a:xfrm>
            <a:off x="7644765" y="6339395"/>
            <a:ext cx="4071938" cy="3174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400"/>
              </a:spcBef>
              <a:spcAft>
                <a:spcPts val="0"/>
              </a:spcAft>
              <a:buClr>
                <a:srgbClr val="244D60"/>
              </a:buClr>
              <a:buSzPts val="1400"/>
              <a:buFont typeface="Arial"/>
              <a:buNone/>
              <a:defRPr sz="1400">
                <a:solidFill>
                  <a:srgbClr val="244D60"/>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Subtitle">
  <p:cSld name="Title &amp; Subtitle">
    <p:bg>
      <p:bgPr>
        <a:solidFill>
          <a:srgbClr val="A6AAA8"/>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18"/>
        <p:cNvGrpSpPr/>
        <p:nvPr/>
      </p:nvGrpSpPr>
      <p:grpSpPr>
        <a:xfrm>
          <a:off x="0" y="0"/>
          <a:ext cx="0" cy="0"/>
          <a:chOff x="0" y="0"/>
          <a:chExt cx="0" cy="0"/>
        </a:xfrm>
      </p:grpSpPr>
      <p:sp>
        <p:nvSpPr>
          <p:cNvPr id="119" name="Google Shape;119;p24"/>
          <p:cNvSpPr/>
          <p:nvPr/>
        </p:nvSpPr>
        <p:spPr>
          <a:xfrm>
            <a:off x="10566400" y="6618288"/>
            <a:ext cx="1625600" cy="15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0">
              <a:solidFill>
                <a:schemeClr val="dk1"/>
              </a:solidFill>
              <a:latin typeface="Calibri"/>
              <a:ea typeface="Calibri"/>
              <a:cs typeface="Calibri"/>
              <a:sym typeface="Calibri"/>
            </a:endParaRPr>
          </a:p>
        </p:txBody>
      </p:sp>
      <p:sp>
        <p:nvSpPr>
          <p:cNvPr id="120" name="Google Shape;120;p2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8"/>
        <p:cNvGrpSpPr/>
        <p:nvPr/>
      </p:nvGrpSpPr>
      <p:grpSpPr>
        <a:xfrm>
          <a:off x="0" y="0"/>
          <a:ext cx="0" cy="0"/>
          <a:chOff x="0" y="0"/>
          <a:chExt cx="0" cy="0"/>
        </a:xfrm>
      </p:grpSpPr>
      <p:pic>
        <p:nvPicPr>
          <p:cNvPr id="19" name="Google Shape;19;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7"/>
          <p:cNvSpPr txBox="1">
            <a:spLocks noGrp="1"/>
          </p:cNvSpPr>
          <p:nvPr>
            <p:ph type="title"/>
          </p:nvPr>
        </p:nvSpPr>
        <p:spPr>
          <a:xfrm>
            <a:off x="609600" y="4953000"/>
            <a:ext cx="6880654" cy="978729"/>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200"/>
              <a:buFont typeface="Arial Narrow"/>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p:nvPr/>
        </p:nvSpPr>
        <p:spPr>
          <a:xfrm>
            <a:off x="0" y="2429310"/>
            <a:ext cx="2990088" cy="196060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2" name="Google Shape;22;p7"/>
          <p:cNvSpPr/>
          <p:nvPr/>
        </p:nvSpPr>
        <p:spPr>
          <a:xfrm>
            <a:off x="3067304" y="2429310"/>
            <a:ext cx="2990088" cy="1960606"/>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3" name="Google Shape;23;p7"/>
          <p:cNvSpPr/>
          <p:nvPr/>
        </p:nvSpPr>
        <p:spPr>
          <a:xfrm>
            <a:off x="6134608" y="2429310"/>
            <a:ext cx="2990088" cy="1960606"/>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4" name="Google Shape;24;p7"/>
          <p:cNvSpPr/>
          <p:nvPr/>
        </p:nvSpPr>
        <p:spPr>
          <a:xfrm>
            <a:off x="9201912" y="2429310"/>
            <a:ext cx="2990088" cy="1960606"/>
          </a:xfrm>
          <a:prstGeom prst="rect">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25" name="Google Shape;25;p7"/>
          <p:cNvSpPr txBox="1">
            <a:spLocks noGrp="1"/>
          </p:cNvSpPr>
          <p:nvPr>
            <p:ph type="body" idx="1"/>
          </p:nvPr>
        </p:nvSpPr>
        <p:spPr>
          <a:xfrm>
            <a:off x="7668832" y="4928616"/>
            <a:ext cx="4048125" cy="31394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500"/>
              </a:spcBef>
              <a:spcAft>
                <a:spcPts val="0"/>
              </a:spcAft>
              <a:buClr>
                <a:srgbClr val="1F3864"/>
              </a:buClr>
              <a:buSzPts val="1800"/>
              <a:buNone/>
              <a:defRPr sz="1800" b="1">
                <a:solidFill>
                  <a:srgbClr val="1F3864"/>
                </a:solidFill>
              </a:defRPr>
            </a:lvl1pPr>
            <a:lvl2pPr marL="914400" lvl="1" indent="-381000" algn="r">
              <a:lnSpc>
                <a:spcPct val="90000"/>
              </a:lnSpc>
              <a:spcBef>
                <a:spcPts val="500"/>
              </a:spcBef>
              <a:spcAft>
                <a:spcPts val="0"/>
              </a:spcAft>
              <a:buClr>
                <a:srgbClr val="203864"/>
              </a:buClr>
              <a:buSzPts val="2400"/>
              <a:buChar char="-"/>
              <a:defRPr/>
            </a:lvl2pPr>
            <a:lvl3pPr marL="1371600" lvl="2" indent="-355600" algn="r">
              <a:lnSpc>
                <a:spcPct val="90000"/>
              </a:lnSpc>
              <a:spcBef>
                <a:spcPts val="500"/>
              </a:spcBef>
              <a:spcAft>
                <a:spcPts val="0"/>
              </a:spcAft>
              <a:buClr>
                <a:srgbClr val="203864"/>
              </a:buClr>
              <a:buSzPts val="2000"/>
              <a:buChar char="-"/>
              <a:defRPr/>
            </a:lvl3pPr>
            <a:lvl4pPr marL="1828800" lvl="3" indent="-342900" algn="r">
              <a:lnSpc>
                <a:spcPct val="90000"/>
              </a:lnSpc>
              <a:spcBef>
                <a:spcPts val="500"/>
              </a:spcBef>
              <a:spcAft>
                <a:spcPts val="0"/>
              </a:spcAft>
              <a:buClr>
                <a:srgbClr val="203864"/>
              </a:buClr>
              <a:buSzPts val="1800"/>
              <a:buChar char="-"/>
              <a:defRPr/>
            </a:lvl4pPr>
            <a:lvl5pPr marL="2286000" lvl="4" indent="-342900" algn="r">
              <a:lnSpc>
                <a:spcPct val="90000"/>
              </a:lnSpc>
              <a:spcBef>
                <a:spcPts val="500"/>
              </a:spcBef>
              <a:spcAft>
                <a:spcPts val="0"/>
              </a:spcAft>
              <a:buClr>
                <a:srgbClr val="20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7"/>
          <p:cNvSpPr txBox="1">
            <a:spLocks noGrp="1"/>
          </p:cNvSpPr>
          <p:nvPr>
            <p:ph type="body" idx="2"/>
          </p:nvPr>
        </p:nvSpPr>
        <p:spPr>
          <a:xfrm>
            <a:off x="7644765" y="5254435"/>
            <a:ext cx="4071938" cy="1012825"/>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Clr>
                <a:srgbClr val="1F3864"/>
              </a:buClr>
              <a:buSzPts val="1800"/>
              <a:buFont typeface="Arial"/>
              <a:buNone/>
              <a:defRPr sz="1800">
                <a:solidFill>
                  <a:srgbClr val="1F3864"/>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
          <p:cNvSpPr txBox="1">
            <a:spLocks noGrp="1"/>
          </p:cNvSpPr>
          <p:nvPr>
            <p:ph type="body" idx="3"/>
          </p:nvPr>
        </p:nvSpPr>
        <p:spPr>
          <a:xfrm>
            <a:off x="7644765" y="6339395"/>
            <a:ext cx="4071938" cy="31743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Clr>
                <a:srgbClr val="1F3864"/>
              </a:buClr>
              <a:buSzPts val="1400"/>
              <a:buFont typeface="Arial"/>
              <a:buNone/>
              <a:defRPr sz="1400">
                <a:solidFill>
                  <a:srgbClr val="1F3864"/>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2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4000"/>
              <a:buFont typeface="Arial Narrow"/>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2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F3864"/>
              </a:buClr>
              <a:buSzPts val="2400"/>
              <a:buChar char="•"/>
              <a:defRPr sz="2400"/>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7" name="Google Shape;127;p2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2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F3864"/>
              </a:buClr>
              <a:buSzPts val="2400"/>
              <a:buChar char="•"/>
              <a:defRPr sz="2400"/>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9" name="Google Shape;129;p2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684867" y="74614"/>
            <a:ext cx="10219267" cy="854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7"/>
          <p:cNvSpPr txBox="1">
            <a:spLocks noGrp="1"/>
          </p:cNvSpPr>
          <p:nvPr>
            <p:ph type="body" idx="1"/>
          </p:nvPr>
        </p:nvSpPr>
        <p:spPr>
          <a:xfrm>
            <a:off x="1284817" y="1290638"/>
            <a:ext cx="5128683" cy="51371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7"/>
          <p:cNvSpPr txBox="1">
            <a:spLocks noGrp="1"/>
          </p:cNvSpPr>
          <p:nvPr>
            <p:ph type="body" idx="2"/>
          </p:nvPr>
        </p:nvSpPr>
        <p:spPr>
          <a:xfrm>
            <a:off x="6616701" y="1290638"/>
            <a:ext cx="5128684" cy="51371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200">
                <a:solidFill>
                  <a:srgbClr val="39699C"/>
                </a:solidFill>
                <a:latin typeface="Calibri"/>
                <a:ea typeface="Calibri"/>
                <a:cs typeface="Calibri"/>
                <a:sym typeface="Calibri"/>
              </a:defRPr>
            </a:lvl1pPr>
            <a:lvl2pPr marL="0" lvl="1" indent="0" algn="r">
              <a:spcBef>
                <a:spcPts val="0"/>
              </a:spcBef>
              <a:buNone/>
              <a:defRPr sz="1200">
                <a:solidFill>
                  <a:srgbClr val="39699C"/>
                </a:solidFill>
                <a:latin typeface="Calibri"/>
                <a:ea typeface="Calibri"/>
                <a:cs typeface="Calibri"/>
                <a:sym typeface="Calibri"/>
              </a:defRPr>
            </a:lvl2pPr>
            <a:lvl3pPr marL="0" lvl="2" indent="0" algn="r">
              <a:spcBef>
                <a:spcPts val="0"/>
              </a:spcBef>
              <a:buNone/>
              <a:defRPr sz="1200">
                <a:solidFill>
                  <a:srgbClr val="39699C"/>
                </a:solidFill>
                <a:latin typeface="Calibri"/>
                <a:ea typeface="Calibri"/>
                <a:cs typeface="Calibri"/>
                <a:sym typeface="Calibri"/>
              </a:defRPr>
            </a:lvl3pPr>
            <a:lvl4pPr marL="0" lvl="3" indent="0" algn="r">
              <a:spcBef>
                <a:spcPts val="0"/>
              </a:spcBef>
              <a:buNone/>
              <a:defRPr sz="1200">
                <a:solidFill>
                  <a:srgbClr val="39699C"/>
                </a:solidFill>
                <a:latin typeface="Calibri"/>
                <a:ea typeface="Calibri"/>
                <a:cs typeface="Calibri"/>
                <a:sym typeface="Calibri"/>
              </a:defRPr>
            </a:lvl4pPr>
            <a:lvl5pPr marL="0" lvl="4" indent="0" algn="r">
              <a:spcBef>
                <a:spcPts val="0"/>
              </a:spcBef>
              <a:buNone/>
              <a:defRPr sz="1200">
                <a:solidFill>
                  <a:srgbClr val="39699C"/>
                </a:solidFill>
                <a:latin typeface="Calibri"/>
                <a:ea typeface="Calibri"/>
                <a:cs typeface="Calibri"/>
                <a:sym typeface="Calibri"/>
              </a:defRPr>
            </a:lvl5pPr>
            <a:lvl6pPr marL="0" lvl="5" indent="0" algn="r">
              <a:spcBef>
                <a:spcPts val="0"/>
              </a:spcBef>
              <a:buNone/>
              <a:defRPr sz="1200">
                <a:solidFill>
                  <a:srgbClr val="39699C"/>
                </a:solidFill>
                <a:latin typeface="Calibri"/>
                <a:ea typeface="Calibri"/>
                <a:cs typeface="Calibri"/>
                <a:sym typeface="Calibri"/>
              </a:defRPr>
            </a:lvl6pPr>
            <a:lvl7pPr marL="0" lvl="6" indent="0" algn="r">
              <a:spcBef>
                <a:spcPts val="0"/>
              </a:spcBef>
              <a:buNone/>
              <a:defRPr sz="1200">
                <a:solidFill>
                  <a:srgbClr val="39699C"/>
                </a:solidFill>
                <a:latin typeface="Calibri"/>
                <a:ea typeface="Calibri"/>
                <a:cs typeface="Calibri"/>
                <a:sym typeface="Calibri"/>
              </a:defRPr>
            </a:lvl7pPr>
            <a:lvl8pPr marL="0" lvl="7" indent="0" algn="r">
              <a:spcBef>
                <a:spcPts val="0"/>
              </a:spcBef>
              <a:buNone/>
              <a:defRPr sz="1200">
                <a:solidFill>
                  <a:srgbClr val="39699C"/>
                </a:solidFill>
                <a:latin typeface="Calibri"/>
                <a:ea typeface="Calibri"/>
                <a:cs typeface="Calibri"/>
                <a:sym typeface="Calibri"/>
              </a:defRPr>
            </a:lvl8pPr>
            <a:lvl9pPr marL="0" lvl="8" indent="0" algn="r">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4484423-2438-B046-81CE-D29BA04C3355}"/>
              </a:ext>
            </a:extLst>
          </p:cNvPr>
          <p:cNvSpPr/>
          <p:nvPr userDrawn="1"/>
        </p:nvSpPr>
        <p:spPr>
          <a:xfrm>
            <a:off x="0" y="-19393"/>
            <a:ext cx="12192000" cy="6887665"/>
          </a:xfrm>
          <a:prstGeom prst="rect">
            <a:avLst/>
          </a:prstGeom>
          <a:gradFill flip="none" rotWithShape="1">
            <a:gsLst>
              <a:gs pos="91000">
                <a:srgbClr val="C3873A"/>
              </a:gs>
              <a:gs pos="25000">
                <a:srgbClr val="255B74"/>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3"/>
            <a:ext cx="4628149" cy="6890327"/>
            <a:chOff x="3308351" y="2370138"/>
            <a:chExt cx="2760662" cy="4110037"/>
          </a:xfrm>
          <a:gradFill>
            <a:gsLst>
              <a:gs pos="0">
                <a:srgbClr val="A3D1E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flip="none" rotWithShape="1">
              <a:gsLst>
                <a:gs pos="0">
                  <a:srgbClr val="8ACCEC"/>
                </a:gs>
                <a:gs pos="100000">
                  <a:srgbClr val="6BB7E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rgbClr val="ABD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flip="none" rotWithShape="1">
              <a:gsLst>
                <a:gs pos="0">
                  <a:srgbClr val="9FDCF2"/>
                </a:gs>
                <a:gs pos="85000">
                  <a:srgbClr val="52B3D9"/>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0"/>
            <a:ext cx="12192000" cy="618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04144"/>
            <a:ext cx="10393680" cy="646331"/>
          </a:xfrm>
        </p:spPr>
        <p:txBody>
          <a:bodyPr>
            <a:sp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0" y="2271860"/>
            <a:ext cx="10619923" cy="1623008"/>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p>
            <a:fld id="{DECC2AD0-9452-684A-9802-A7E12BA97DE7}" type="datetime1">
              <a:rPr lang="en-US" smtClean="0"/>
              <a:t>11/1/19</a:t>
            </a:fld>
            <a:endParaRPr lang="en-US"/>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38580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8"/>
        <p:cNvGrpSpPr/>
        <p:nvPr/>
      </p:nvGrpSpPr>
      <p:grpSpPr>
        <a:xfrm>
          <a:off x="0" y="0"/>
          <a:ext cx="0" cy="0"/>
          <a:chOff x="0" y="0"/>
          <a:chExt cx="0" cy="0"/>
        </a:xfrm>
      </p:grpSpPr>
      <p:pic>
        <p:nvPicPr>
          <p:cNvPr id="29" name="Google Shape;29;p8"/>
          <p:cNvPicPr preferRelativeResize="0"/>
          <p:nvPr/>
        </p:nvPicPr>
        <p:blipFill rotWithShape="1">
          <a:blip r:embed="rId2">
            <a:alphaModFix/>
          </a:blip>
          <a:srcRect/>
          <a:stretch/>
        </p:blipFill>
        <p:spPr>
          <a:xfrm>
            <a:off x="-1" y="-1"/>
            <a:ext cx="12317691" cy="6928701"/>
          </a:xfrm>
          <a:prstGeom prst="rect">
            <a:avLst/>
          </a:prstGeom>
          <a:noFill/>
          <a:ln>
            <a:noFill/>
          </a:ln>
        </p:spPr>
      </p:pic>
      <p:sp>
        <p:nvSpPr>
          <p:cNvPr id="30" name="Google Shape;30;p8"/>
          <p:cNvSpPr txBox="1">
            <a:spLocks noGrp="1"/>
          </p:cNvSpPr>
          <p:nvPr>
            <p:ph type="title"/>
          </p:nvPr>
        </p:nvSpPr>
        <p:spPr>
          <a:xfrm>
            <a:off x="5189220" y="685800"/>
            <a:ext cx="61722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rgbClr val="203864"/>
              </a:buClr>
              <a:buSzPts val="4000"/>
              <a:buFont typeface="Arial Narrow"/>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8"/>
          <p:cNvSpPr txBox="1">
            <a:spLocks noGrp="1"/>
          </p:cNvSpPr>
          <p:nvPr>
            <p:ph type="body" idx="1"/>
          </p:nvPr>
        </p:nvSpPr>
        <p:spPr>
          <a:xfrm>
            <a:off x="5189220" y="1825625"/>
            <a:ext cx="616458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00"/>
              </a:spcBef>
              <a:spcAft>
                <a:spcPts val="0"/>
              </a:spcAft>
              <a:buClr>
                <a:srgbClr val="203864"/>
              </a:buClr>
              <a:buSzPts val="2800"/>
              <a:buChar char="•"/>
              <a:defRPr>
                <a:solidFill>
                  <a:srgbClr val="203864"/>
                </a:solidFill>
              </a:defRPr>
            </a:lvl1pPr>
            <a:lvl2pPr marL="914400" lvl="1" indent="-381000" algn="l">
              <a:lnSpc>
                <a:spcPct val="90000"/>
              </a:lnSpc>
              <a:spcBef>
                <a:spcPts val="500"/>
              </a:spcBef>
              <a:spcAft>
                <a:spcPts val="0"/>
              </a:spcAft>
              <a:buClr>
                <a:srgbClr val="203864"/>
              </a:buClr>
              <a:buSzPts val="2400"/>
              <a:buFont typeface="Arial"/>
              <a:buChar char="-"/>
              <a:defRPr>
                <a:solidFill>
                  <a:srgbClr val="203864"/>
                </a:solidFill>
              </a:defRPr>
            </a:lvl2pPr>
            <a:lvl3pPr marL="1371600" lvl="2" indent="-355600" algn="l">
              <a:lnSpc>
                <a:spcPct val="90000"/>
              </a:lnSpc>
              <a:spcBef>
                <a:spcPts val="500"/>
              </a:spcBef>
              <a:spcAft>
                <a:spcPts val="0"/>
              </a:spcAft>
              <a:buClr>
                <a:srgbClr val="203864"/>
              </a:buClr>
              <a:buSzPts val="2000"/>
              <a:buFont typeface="Arial"/>
              <a:buChar char="-"/>
              <a:defRPr>
                <a:solidFill>
                  <a:srgbClr val="203864"/>
                </a:solidFill>
              </a:defRPr>
            </a:lvl3pPr>
            <a:lvl4pPr marL="1828800" lvl="3" indent="-342900" algn="l">
              <a:lnSpc>
                <a:spcPct val="90000"/>
              </a:lnSpc>
              <a:spcBef>
                <a:spcPts val="500"/>
              </a:spcBef>
              <a:spcAft>
                <a:spcPts val="0"/>
              </a:spcAft>
              <a:buClr>
                <a:srgbClr val="203864"/>
              </a:buClr>
              <a:buSzPts val="1800"/>
              <a:buFont typeface="Arial"/>
              <a:buChar char="-"/>
              <a:defRPr b="0">
                <a:solidFill>
                  <a:srgbClr val="203864"/>
                </a:solidFill>
              </a:defRPr>
            </a:lvl4pPr>
            <a:lvl5pPr marL="2286000" lvl="4" indent="-342900" algn="l">
              <a:lnSpc>
                <a:spcPct val="90000"/>
              </a:lnSpc>
              <a:spcBef>
                <a:spcPts val="500"/>
              </a:spcBef>
              <a:spcAft>
                <a:spcPts val="0"/>
              </a:spcAft>
              <a:buClr>
                <a:srgbClr val="203864"/>
              </a:buClr>
              <a:buSzPts val="1800"/>
              <a:buFont typeface="Arial"/>
              <a:buChar char="-"/>
              <a:defRPr b="0">
                <a:solidFill>
                  <a:srgbClr val="20386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spTree>
      <p:nvGrpSpPr>
        <p:cNvPr id="1" name="Shape 33"/>
        <p:cNvGrpSpPr/>
        <p:nvPr/>
      </p:nvGrpSpPr>
      <p:grpSpPr>
        <a:xfrm>
          <a:off x="0" y="0"/>
          <a:ext cx="0" cy="0"/>
          <a:chOff x="0" y="0"/>
          <a:chExt cx="0" cy="0"/>
        </a:xfrm>
      </p:grpSpPr>
      <p:pic>
        <p:nvPicPr>
          <p:cNvPr id="34" name="Google Shape;34;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9"/>
          <p:cNvSpPr txBox="1">
            <a:spLocks noGrp="1"/>
          </p:cNvSpPr>
          <p:nvPr>
            <p:ph type="body" idx="1"/>
          </p:nvPr>
        </p:nvSpPr>
        <p:spPr>
          <a:xfrm>
            <a:off x="5189220" y="1825625"/>
            <a:ext cx="616458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00"/>
              </a:spcBef>
              <a:spcAft>
                <a:spcPts val="0"/>
              </a:spcAft>
              <a:buClr>
                <a:srgbClr val="203864"/>
              </a:buClr>
              <a:buSzPts val="2800"/>
              <a:buChar char="•"/>
              <a:defRPr>
                <a:solidFill>
                  <a:srgbClr val="203864"/>
                </a:solidFill>
              </a:defRPr>
            </a:lvl1pPr>
            <a:lvl2pPr marL="914400" lvl="1" indent="-381000" algn="l">
              <a:lnSpc>
                <a:spcPct val="90000"/>
              </a:lnSpc>
              <a:spcBef>
                <a:spcPts val="500"/>
              </a:spcBef>
              <a:spcAft>
                <a:spcPts val="0"/>
              </a:spcAft>
              <a:buClr>
                <a:srgbClr val="203864"/>
              </a:buClr>
              <a:buSzPts val="2400"/>
              <a:buFont typeface="Arial"/>
              <a:buChar char="-"/>
              <a:defRPr>
                <a:solidFill>
                  <a:srgbClr val="203864"/>
                </a:solidFill>
              </a:defRPr>
            </a:lvl2pPr>
            <a:lvl3pPr marL="1371600" lvl="2" indent="-355600" algn="l">
              <a:lnSpc>
                <a:spcPct val="90000"/>
              </a:lnSpc>
              <a:spcBef>
                <a:spcPts val="500"/>
              </a:spcBef>
              <a:spcAft>
                <a:spcPts val="0"/>
              </a:spcAft>
              <a:buClr>
                <a:srgbClr val="203864"/>
              </a:buClr>
              <a:buSzPts val="2000"/>
              <a:buFont typeface="Arial"/>
              <a:buChar char="-"/>
              <a:defRPr>
                <a:solidFill>
                  <a:srgbClr val="203864"/>
                </a:solidFill>
              </a:defRPr>
            </a:lvl3pPr>
            <a:lvl4pPr marL="1828800" lvl="3" indent="-342900" algn="l">
              <a:lnSpc>
                <a:spcPct val="90000"/>
              </a:lnSpc>
              <a:spcBef>
                <a:spcPts val="500"/>
              </a:spcBef>
              <a:spcAft>
                <a:spcPts val="0"/>
              </a:spcAft>
              <a:buClr>
                <a:srgbClr val="203864"/>
              </a:buClr>
              <a:buSzPts val="1800"/>
              <a:buFont typeface="Arial"/>
              <a:buChar char="-"/>
              <a:defRPr b="0">
                <a:solidFill>
                  <a:srgbClr val="203864"/>
                </a:solidFill>
              </a:defRPr>
            </a:lvl4pPr>
            <a:lvl5pPr marL="2286000" lvl="4" indent="-342900" algn="l">
              <a:lnSpc>
                <a:spcPct val="90000"/>
              </a:lnSpc>
              <a:spcBef>
                <a:spcPts val="500"/>
              </a:spcBef>
              <a:spcAft>
                <a:spcPts val="0"/>
              </a:spcAft>
              <a:buClr>
                <a:srgbClr val="203864"/>
              </a:buClr>
              <a:buSzPts val="1800"/>
              <a:buFont typeface="Arial"/>
              <a:buChar char="-"/>
              <a:defRPr b="0">
                <a:solidFill>
                  <a:srgbClr val="20386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title"/>
          </p:nvPr>
        </p:nvSpPr>
        <p:spPr>
          <a:xfrm>
            <a:off x="5181600" y="685800"/>
            <a:ext cx="6195060" cy="6463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rgbClr val="20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ipe dir="d"/>
  </p:transition>
  <p:extLst>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8"/>
        <p:cNvGrpSpPr/>
        <p:nvPr/>
      </p:nvGrpSpPr>
      <p:grpSpPr>
        <a:xfrm>
          <a:off x="0" y="0"/>
          <a:ext cx="0" cy="0"/>
          <a:chOff x="0" y="0"/>
          <a:chExt cx="0" cy="0"/>
        </a:xfrm>
      </p:grpSpPr>
      <p:pic>
        <p:nvPicPr>
          <p:cNvPr id="39" name="Google Shape;39;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 name="Google Shape;40;p10"/>
          <p:cNvSpPr txBox="1">
            <a:spLocks noGrp="1"/>
          </p:cNvSpPr>
          <p:nvPr>
            <p:ph type="title"/>
          </p:nvPr>
        </p:nvSpPr>
        <p:spPr>
          <a:xfrm>
            <a:off x="616131" y="685800"/>
            <a:ext cx="105156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4000"/>
              <a:buFont typeface="Arial Narrow"/>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907796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cap="none">
                <a:solidFill>
                  <a:srgbClr val="1F3864"/>
                </a:solidFill>
                <a:latin typeface="Arial Narrow"/>
                <a:ea typeface="Arial Narrow"/>
                <a:cs typeface="Arial Narrow"/>
                <a:sym typeface="Arial Narrow"/>
              </a:defRPr>
            </a:lvl1pPr>
            <a:lvl2pPr marL="0" lvl="1" indent="0" algn="r">
              <a:spcBef>
                <a:spcPts val="0"/>
              </a:spcBef>
              <a:buNone/>
              <a:defRPr sz="1000" b="0" i="0" cap="none">
                <a:solidFill>
                  <a:srgbClr val="1F3864"/>
                </a:solidFill>
                <a:latin typeface="Arial Narrow"/>
                <a:ea typeface="Arial Narrow"/>
                <a:cs typeface="Arial Narrow"/>
                <a:sym typeface="Arial Narrow"/>
              </a:defRPr>
            </a:lvl2pPr>
            <a:lvl3pPr marL="0" lvl="2" indent="0" algn="r">
              <a:spcBef>
                <a:spcPts val="0"/>
              </a:spcBef>
              <a:buNone/>
              <a:defRPr sz="1000" b="0" i="0" cap="none">
                <a:solidFill>
                  <a:srgbClr val="1F3864"/>
                </a:solidFill>
                <a:latin typeface="Arial Narrow"/>
                <a:ea typeface="Arial Narrow"/>
                <a:cs typeface="Arial Narrow"/>
                <a:sym typeface="Arial Narrow"/>
              </a:defRPr>
            </a:lvl3pPr>
            <a:lvl4pPr marL="0" lvl="3" indent="0" algn="r">
              <a:spcBef>
                <a:spcPts val="0"/>
              </a:spcBef>
              <a:buNone/>
              <a:defRPr sz="1000" b="0" i="0" cap="none">
                <a:solidFill>
                  <a:srgbClr val="1F3864"/>
                </a:solidFill>
                <a:latin typeface="Arial Narrow"/>
                <a:ea typeface="Arial Narrow"/>
                <a:cs typeface="Arial Narrow"/>
                <a:sym typeface="Arial Narrow"/>
              </a:defRPr>
            </a:lvl4pPr>
            <a:lvl5pPr marL="0" lvl="4" indent="0" algn="r">
              <a:spcBef>
                <a:spcPts val="0"/>
              </a:spcBef>
              <a:buNone/>
              <a:defRPr sz="1000" b="0" i="0" cap="none">
                <a:solidFill>
                  <a:srgbClr val="1F3864"/>
                </a:solidFill>
                <a:latin typeface="Arial Narrow"/>
                <a:ea typeface="Arial Narrow"/>
                <a:cs typeface="Arial Narrow"/>
                <a:sym typeface="Arial Narrow"/>
              </a:defRPr>
            </a:lvl5pPr>
            <a:lvl6pPr marL="0" lvl="5" indent="0" algn="r">
              <a:spcBef>
                <a:spcPts val="0"/>
              </a:spcBef>
              <a:buNone/>
              <a:defRPr sz="1000" b="0" i="0" cap="none">
                <a:solidFill>
                  <a:srgbClr val="1F3864"/>
                </a:solidFill>
                <a:latin typeface="Arial Narrow"/>
                <a:ea typeface="Arial Narrow"/>
                <a:cs typeface="Arial Narrow"/>
                <a:sym typeface="Arial Narrow"/>
              </a:defRPr>
            </a:lvl6pPr>
            <a:lvl7pPr marL="0" lvl="6" indent="0" algn="r">
              <a:spcBef>
                <a:spcPts val="0"/>
              </a:spcBef>
              <a:buNone/>
              <a:defRPr sz="1000" b="0" i="0" cap="none">
                <a:solidFill>
                  <a:srgbClr val="1F3864"/>
                </a:solidFill>
                <a:latin typeface="Arial Narrow"/>
                <a:ea typeface="Arial Narrow"/>
                <a:cs typeface="Arial Narrow"/>
                <a:sym typeface="Arial Narrow"/>
              </a:defRPr>
            </a:lvl7pPr>
            <a:lvl8pPr marL="0" lvl="7" indent="0" algn="r">
              <a:spcBef>
                <a:spcPts val="0"/>
              </a:spcBef>
              <a:buNone/>
              <a:defRPr sz="1000" b="0" i="0" cap="none">
                <a:solidFill>
                  <a:srgbClr val="1F3864"/>
                </a:solidFill>
                <a:latin typeface="Arial Narrow"/>
                <a:ea typeface="Arial Narrow"/>
                <a:cs typeface="Arial Narrow"/>
                <a:sym typeface="Arial Narrow"/>
              </a:defRPr>
            </a:lvl8pPr>
            <a:lvl9pPr marL="0" lvl="8" indent="0" algn="r">
              <a:spcBef>
                <a:spcPts val="0"/>
              </a:spcBef>
              <a:buNone/>
              <a:defRPr sz="1000" b="0" i="0" cap="none">
                <a:solidFill>
                  <a:srgbClr val="1F386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42"/>
        <p:cNvGrpSpPr/>
        <p:nvPr/>
      </p:nvGrpSpPr>
      <p:grpSpPr>
        <a:xfrm>
          <a:off x="0" y="0"/>
          <a:ext cx="0" cy="0"/>
          <a:chOff x="0" y="0"/>
          <a:chExt cx="0" cy="0"/>
        </a:xfrm>
      </p:grpSpPr>
      <p:pic>
        <p:nvPicPr>
          <p:cNvPr id="43" name="Google Shape;43;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11"/>
          <p:cNvSpPr txBox="1">
            <a:spLocks noGrp="1"/>
          </p:cNvSpPr>
          <p:nvPr>
            <p:ph type="title"/>
          </p:nvPr>
        </p:nvSpPr>
        <p:spPr>
          <a:xfrm>
            <a:off x="615045" y="685800"/>
            <a:ext cx="10515600" cy="6463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4000"/>
              <a:buFont typeface="Arial Narrow"/>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1F3864"/>
                </a:solidFill>
                <a:latin typeface="Arial Narrow"/>
                <a:ea typeface="Arial Narrow"/>
                <a:cs typeface="Arial Narrow"/>
                <a:sym typeface="Arial Narrow"/>
              </a:defRPr>
            </a:lvl1pPr>
            <a:lvl2pPr marL="0" lvl="1" indent="0" algn="r">
              <a:spcBef>
                <a:spcPts val="0"/>
              </a:spcBef>
              <a:buNone/>
              <a:defRPr sz="1000" b="0" i="0">
                <a:solidFill>
                  <a:srgbClr val="1F3864"/>
                </a:solidFill>
                <a:latin typeface="Arial Narrow"/>
                <a:ea typeface="Arial Narrow"/>
                <a:cs typeface="Arial Narrow"/>
                <a:sym typeface="Arial Narrow"/>
              </a:defRPr>
            </a:lvl2pPr>
            <a:lvl3pPr marL="0" lvl="2" indent="0" algn="r">
              <a:spcBef>
                <a:spcPts val="0"/>
              </a:spcBef>
              <a:buNone/>
              <a:defRPr sz="1000" b="0" i="0">
                <a:solidFill>
                  <a:srgbClr val="1F3864"/>
                </a:solidFill>
                <a:latin typeface="Arial Narrow"/>
                <a:ea typeface="Arial Narrow"/>
                <a:cs typeface="Arial Narrow"/>
                <a:sym typeface="Arial Narrow"/>
              </a:defRPr>
            </a:lvl3pPr>
            <a:lvl4pPr marL="0" lvl="3" indent="0" algn="r">
              <a:spcBef>
                <a:spcPts val="0"/>
              </a:spcBef>
              <a:buNone/>
              <a:defRPr sz="1000" b="0" i="0">
                <a:solidFill>
                  <a:srgbClr val="1F3864"/>
                </a:solidFill>
                <a:latin typeface="Arial Narrow"/>
                <a:ea typeface="Arial Narrow"/>
                <a:cs typeface="Arial Narrow"/>
                <a:sym typeface="Arial Narrow"/>
              </a:defRPr>
            </a:lvl4pPr>
            <a:lvl5pPr marL="0" lvl="4" indent="0" algn="r">
              <a:spcBef>
                <a:spcPts val="0"/>
              </a:spcBef>
              <a:buNone/>
              <a:defRPr sz="1000" b="0" i="0">
                <a:solidFill>
                  <a:srgbClr val="1F3864"/>
                </a:solidFill>
                <a:latin typeface="Arial Narrow"/>
                <a:ea typeface="Arial Narrow"/>
                <a:cs typeface="Arial Narrow"/>
                <a:sym typeface="Arial Narrow"/>
              </a:defRPr>
            </a:lvl5pPr>
            <a:lvl6pPr marL="0" lvl="5" indent="0" algn="r">
              <a:spcBef>
                <a:spcPts val="0"/>
              </a:spcBef>
              <a:buNone/>
              <a:defRPr sz="1000" b="0" i="0">
                <a:solidFill>
                  <a:srgbClr val="1F3864"/>
                </a:solidFill>
                <a:latin typeface="Arial Narrow"/>
                <a:ea typeface="Arial Narrow"/>
                <a:cs typeface="Arial Narrow"/>
                <a:sym typeface="Arial Narrow"/>
              </a:defRPr>
            </a:lvl6pPr>
            <a:lvl7pPr marL="0" lvl="6" indent="0" algn="r">
              <a:spcBef>
                <a:spcPts val="0"/>
              </a:spcBef>
              <a:buNone/>
              <a:defRPr sz="1000" b="0" i="0">
                <a:solidFill>
                  <a:srgbClr val="1F3864"/>
                </a:solidFill>
                <a:latin typeface="Arial Narrow"/>
                <a:ea typeface="Arial Narrow"/>
                <a:cs typeface="Arial Narrow"/>
                <a:sym typeface="Arial Narrow"/>
              </a:defRPr>
            </a:lvl7pPr>
            <a:lvl8pPr marL="0" lvl="7" indent="0" algn="r">
              <a:spcBef>
                <a:spcPts val="0"/>
              </a:spcBef>
              <a:buNone/>
              <a:defRPr sz="1000" b="0" i="0">
                <a:solidFill>
                  <a:srgbClr val="1F3864"/>
                </a:solidFill>
                <a:latin typeface="Arial Narrow"/>
                <a:ea typeface="Arial Narrow"/>
                <a:cs typeface="Arial Narrow"/>
                <a:sym typeface="Arial Narrow"/>
              </a:defRPr>
            </a:lvl8pPr>
            <a:lvl9pPr marL="0" lvl="8" indent="0" algn="r">
              <a:spcBef>
                <a:spcPts val="0"/>
              </a:spcBef>
              <a:buNone/>
              <a:defRPr sz="1000" b="0" i="0">
                <a:solidFill>
                  <a:srgbClr val="1F386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46"/>
        <p:cNvGrpSpPr/>
        <p:nvPr/>
      </p:nvGrpSpPr>
      <p:grpSpPr>
        <a:xfrm>
          <a:off x="0" y="0"/>
          <a:ext cx="0" cy="0"/>
          <a:chOff x="0" y="0"/>
          <a:chExt cx="0" cy="0"/>
        </a:xfrm>
      </p:grpSpPr>
      <p:pic>
        <p:nvPicPr>
          <p:cNvPr id="47" name="Google Shape;47;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 name="Google Shape;48;p1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1F3864"/>
                </a:solidFill>
                <a:latin typeface="Arial Narrow"/>
                <a:ea typeface="Arial Narrow"/>
                <a:cs typeface="Arial Narrow"/>
                <a:sym typeface="Arial Narrow"/>
              </a:defRPr>
            </a:lvl1pPr>
            <a:lvl2pPr marL="0" lvl="1" indent="0" algn="r">
              <a:spcBef>
                <a:spcPts val="0"/>
              </a:spcBef>
              <a:buNone/>
              <a:defRPr sz="1000" b="0" i="0">
                <a:solidFill>
                  <a:srgbClr val="1F3864"/>
                </a:solidFill>
                <a:latin typeface="Arial Narrow"/>
                <a:ea typeface="Arial Narrow"/>
                <a:cs typeface="Arial Narrow"/>
                <a:sym typeface="Arial Narrow"/>
              </a:defRPr>
            </a:lvl2pPr>
            <a:lvl3pPr marL="0" lvl="2" indent="0" algn="r">
              <a:spcBef>
                <a:spcPts val="0"/>
              </a:spcBef>
              <a:buNone/>
              <a:defRPr sz="1000" b="0" i="0">
                <a:solidFill>
                  <a:srgbClr val="1F3864"/>
                </a:solidFill>
                <a:latin typeface="Arial Narrow"/>
                <a:ea typeface="Arial Narrow"/>
                <a:cs typeface="Arial Narrow"/>
                <a:sym typeface="Arial Narrow"/>
              </a:defRPr>
            </a:lvl3pPr>
            <a:lvl4pPr marL="0" lvl="3" indent="0" algn="r">
              <a:spcBef>
                <a:spcPts val="0"/>
              </a:spcBef>
              <a:buNone/>
              <a:defRPr sz="1000" b="0" i="0">
                <a:solidFill>
                  <a:srgbClr val="1F3864"/>
                </a:solidFill>
                <a:latin typeface="Arial Narrow"/>
                <a:ea typeface="Arial Narrow"/>
                <a:cs typeface="Arial Narrow"/>
                <a:sym typeface="Arial Narrow"/>
              </a:defRPr>
            </a:lvl4pPr>
            <a:lvl5pPr marL="0" lvl="4" indent="0" algn="r">
              <a:spcBef>
                <a:spcPts val="0"/>
              </a:spcBef>
              <a:buNone/>
              <a:defRPr sz="1000" b="0" i="0">
                <a:solidFill>
                  <a:srgbClr val="1F3864"/>
                </a:solidFill>
                <a:latin typeface="Arial Narrow"/>
                <a:ea typeface="Arial Narrow"/>
                <a:cs typeface="Arial Narrow"/>
                <a:sym typeface="Arial Narrow"/>
              </a:defRPr>
            </a:lvl5pPr>
            <a:lvl6pPr marL="0" lvl="5" indent="0" algn="r">
              <a:spcBef>
                <a:spcPts val="0"/>
              </a:spcBef>
              <a:buNone/>
              <a:defRPr sz="1000" b="0" i="0">
                <a:solidFill>
                  <a:srgbClr val="1F3864"/>
                </a:solidFill>
                <a:latin typeface="Arial Narrow"/>
                <a:ea typeface="Arial Narrow"/>
                <a:cs typeface="Arial Narrow"/>
                <a:sym typeface="Arial Narrow"/>
              </a:defRPr>
            </a:lvl6pPr>
            <a:lvl7pPr marL="0" lvl="6" indent="0" algn="r">
              <a:spcBef>
                <a:spcPts val="0"/>
              </a:spcBef>
              <a:buNone/>
              <a:defRPr sz="1000" b="0" i="0">
                <a:solidFill>
                  <a:srgbClr val="1F3864"/>
                </a:solidFill>
                <a:latin typeface="Arial Narrow"/>
                <a:ea typeface="Arial Narrow"/>
                <a:cs typeface="Arial Narrow"/>
                <a:sym typeface="Arial Narrow"/>
              </a:defRPr>
            </a:lvl7pPr>
            <a:lvl8pPr marL="0" lvl="7" indent="0" algn="r">
              <a:spcBef>
                <a:spcPts val="0"/>
              </a:spcBef>
              <a:buNone/>
              <a:defRPr sz="1000" b="0" i="0">
                <a:solidFill>
                  <a:srgbClr val="1F3864"/>
                </a:solidFill>
                <a:latin typeface="Arial Narrow"/>
                <a:ea typeface="Arial Narrow"/>
                <a:cs typeface="Arial Narrow"/>
                <a:sym typeface="Arial Narrow"/>
              </a:defRPr>
            </a:lvl8pPr>
            <a:lvl9pPr marL="0" lvl="8" indent="0" algn="r">
              <a:spcBef>
                <a:spcPts val="0"/>
              </a:spcBef>
              <a:buNone/>
              <a:defRPr sz="1000" b="0" i="0">
                <a:solidFill>
                  <a:srgbClr val="1F386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12"/>
          <p:cNvPicPr preferRelativeResize="0"/>
          <p:nvPr/>
        </p:nvPicPr>
        <p:blipFill rotWithShape="1">
          <a:blip r:embed="rId3">
            <a:alphaModFix/>
          </a:blip>
          <a:srcRect/>
          <a:stretch/>
        </p:blipFill>
        <p:spPr>
          <a:xfrm>
            <a:off x="-1" y="1289092"/>
            <a:ext cx="12192097" cy="3533742"/>
          </a:xfrm>
          <a:prstGeom prst="rect">
            <a:avLst/>
          </a:prstGeom>
          <a:noFill/>
          <a:ln>
            <a:noFill/>
          </a:ln>
        </p:spPr>
      </p:pic>
      <p:sp>
        <p:nvSpPr>
          <p:cNvPr id="50" name="Google Shape;50;p12"/>
          <p:cNvSpPr/>
          <p:nvPr/>
        </p:nvSpPr>
        <p:spPr>
          <a:xfrm>
            <a:off x="0" y="1960536"/>
            <a:ext cx="12460638" cy="2138766"/>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12"/>
          <p:cNvSpPr txBox="1">
            <a:spLocks noGrp="1"/>
          </p:cNvSpPr>
          <p:nvPr>
            <p:ph type="title"/>
          </p:nvPr>
        </p:nvSpPr>
        <p:spPr>
          <a:xfrm>
            <a:off x="838200" y="2311849"/>
            <a:ext cx="10515600" cy="1338828"/>
          </a:xfrm>
          <a:prstGeom prst="rect">
            <a:avLst/>
          </a:prstGeom>
          <a:noFill/>
          <a:ln>
            <a:noFill/>
          </a:ln>
        </p:spPr>
        <p:txBody>
          <a:bodyPr spcFirstLastPara="1" wrap="square" lIns="91425" tIns="45700" rIns="91425" bIns="45700" anchor="ctr" anchorCtr="0">
            <a:spAutoFit/>
          </a:bodyPr>
          <a:lstStyle>
            <a:lvl1pPr lvl="0" algn="ctr">
              <a:lnSpc>
                <a:spcPct val="90000"/>
              </a:lnSpc>
              <a:spcBef>
                <a:spcPts val="0"/>
              </a:spcBef>
              <a:spcAft>
                <a:spcPts val="0"/>
              </a:spcAft>
              <a:buClr>
                <a:srgbClr val="203864"/>
              </a:buClr>
              <a:buSzPts val="5000"/>
              <a:buFont typeface="Arial Narrow"/>
              <a:buNone/>
              <a:defRPr sz="5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2"/>
        <p:cNvGrpSpPr/>
        <p:nvPr/>
      </p:nvGrpSpPr>
      <p:grpSpPr>
        <a:xfrm>
          <a:off x="0" y="0"/>
          <a:ext cx="0" cy="0"/>
          <a:chOff x="0" y="0"/>
          <a:chExt cx="0" cy="0"/>
        </a:xfrm>
      </p:grpSpPr>
      <p:pic>
        <p:nvPicPr>
          <p:cNvPr id="53" name="Google Shape;53;p1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13"/>
          <p:cNvSpPr txBox="1">
            <a:spLocks noGrp="1"/>
          </p:cNvSpPr>
          <p:nvPr>
            <p:ph type="ctrTitle"/>
          </p:nvPr>
        </p:nvSpPr>
        <p:spPr>
          <a:xfrm>
            <a:off x="609600" y="4953000"/>
            <a:ext cx="6902196" cy="978729"/>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200"/>
              <a:buFont typeface="Arial Narrow"/>
              <a:buNone/>
              <a:defRPr sz="3200" b="1" i="0">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3"/>
          <p:cNvSpPr txBox="1">
            <a:spLocks noGrp="1"/>
          </p:cNvSpPr>
          <p:nvPr>
            <p:ph type="body" idx="1"/>
          </p:nvPr>
        </p:nvSpPr>
        <p:spPr>
          <a:xfrm>
            <a:off x="7668832" y="4928616"/>
            <a:ext cx="4048125" cy="31394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500"/>
              </a:spcBef>
              <a:spcAft>
                <a:spcPts val="0"/>
              </a:spcAft>
              <a:buClr>
                <a:srgbClr val="244D60"/>
              </a:buClr>
              <a:buSzPts val="1800"/>
              <a:buNone/>
              <a:defRPr sz="1800" b="1">
                <a:solidFill>
                  <a:srgbClr val="244D60"/>
                </a:solidFill>
              </a:defRPr>
            </a:lvl1pPr>
            <a:lvl2pPr marL="914400" lvl="1" indent="-381000" algn="r">
              <a:lnSpc>
                <a:spcPct val="90000"/>
              </a:lnSpc>
              <a:spcBef>
                <a:spcPts val="500"/>
              </a:spcBef>
              <a:spcAft>
                <a:spcPts val="0"/>
              </a:spcAft>
              <a:buClr>
                <a:srgbClr val="203864"/>
              </a:buClr>
              <a:buSzPts val="2400"/>
              <a:buChar char="-"/>
              <a:defRPr/>
            </a:lvl2pPr>
            <a:lvl3pPr marL="1371600" lvl="2" indent="-355600" algn="r">
              <a:lnSpc>
                <a:spcPct val="90000"/>
              </a:lnSpc>
              <a:spcBef>
                <a:spcPts val="500"/>
              </a:spcBef>
              <a:spcAft>
                <a:spcPts val="0"/>
              </a:spcAft>
              <a:buClr>
                <a:srgbClr val="203864"/>
              </a:buClr>
              <a:buSzPts val="2000"/>
              <a:buChar char="-"/>
              <a:defRPr/>
            </a:lvl3pPr>
            <a:lvl4pPr marL="1828800" lvl="3" indent="-342900" algn="r">
              <a:lnSpc>
                <a:spcPct val="90000"/>
              </a:lnSpc>
              <a:spcBef>
                <a:spcPts val="500"/>
              </a:spcBef>
              <a:spcAft>
                <a:spcPts val="0"/>
              </a:spcAft>
              <a:buClr>
                <a:srgbClr val="203864"/>
              </a:buClr>
              <a:buSzPts val="1800"/>
              <a:buChar char="-"/>
              <a:defRPr/>
            </a:lvl4pPr>
            <a:lvl5pPr marL="2286000" lvl="4" indent="-342900" algn="r">
              <a:lnSpc>
                <a:spcPct val="90000"/>
              </a:lnSpc>
              <a:spcBef>
                <a:spcPts val="500"/>
              </a:spcBef>
              <a:spcAft>
                <a:spcPts val="0"/>
              </a:spcAft>
              <a:buClr>
                <a:srgbClr val="20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2"/>
          </p:nvPr>
        </p:nvSpPr>
        <p:spPr>
          <a:xfrm>
            <a:off x="7644765" y="5254435"/>
            <a:ext cx="4071938" cy="1012825"/>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Clr>
                <a:srgbClr val="244D60"/>
              </a:buClr>
              <a:buSzPts val="1800"/>
              <a:buFont typeface="Arial"/>
              <a:buNone/>
              <a:defRPr sz="1800">
                <a:solidFill>
                  <a:srgbClr val="244D60"/>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
          <p:cNvSpPr txBox="1">
            <a:spLocks noGrp="1"/>
          </p:cNvSpPr>
          <p:nvPr>
            <p:ph type="body" idx="3"/>
          </p:nvPr>
        </p:nvSpPr>
        <p:spPr>
          <a:xfrm>
            <a:off x="7644765" y="6339395"/>
            <a:ext cx="4071938" cy="31743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400"/>
              </a:spcBef>
              <a:spcAft>
                <a:spcPts val="0"/>
              </a:spcAft>
              <a:buClr>
                <a:srgbClr val="244D60"/>
              </a:buClr>
              <a:buSzPts val="1400"/>
              <a:buFont typeface="Arial"/>
              <a:buNone/>
              <a:defRPr sz="1400">
                <a:solidFill>
                  <a:srgbClr val="244D60"/>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69"/>
        <p:cNvGrpSpPr/>
        <p:nvPr/>
      </p:nvGrpSpPr>
      <p:grpSpPr>
        <a:xfrm>
          <a:off x="0" y="0"/>
          <a:ext cx="0" cy="0"/>
          <a:chOff x="0" y="0"/>
          <a:chExt cx="0" cy="0"/>
        </a:xfrm>
      </p:grpSpPr>
      <p:pic>
        <p:nvPicPr>
          <p:cNvPr id="70" name="Google Shape;70;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1" name="Google Shape;71;p14"/>
          <p:cNvSpPr txBox="1">
            <a:spLocks noGrp="1"/>
          </p:cNvSpPr>
          <p:nvPr>
            <p:ph type="title"/>
          </p:nvPr>
        </p:nvSpPr>
        <p:spPr>
          <a:xfrm>
            <a:off x="609600" y="4953000"/>
            <a:ext cx="6880654" cy="978729"/>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lt1"/>
              </a:buClr>
              <a:buSzPts val="3200"/>
              <a:buFont typeface="Arial Narrow"/>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4"/>
          <p:cNvSpPr/>
          <p:nvPr/>
        </p:nvSpPr>
        <p:spPr>
          <a:xfrm>
            <a:off x="0" y="2429310"/>
            <a:ext cx="2990088" cy="196060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3" name="Google Shape;73;p14"/>
          <p:cNvSpPr/>
          <p:nvPr/>
        </p:nvSpPr>
        <p:spPr>
          <a:xfrm>
            <a:off x="3067304" y="2429310"/>
            <a:ext cx="2990088" cy="1960606"/>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4" name="Google Shape;74;p14"/>
          <p:cNvSpPr/>
          <p:nvPr/>
        </p:nvSpPr>
        <p:spPr>
          <a:xfrm>
            <a:off x="6134608" y="2429310"/>
            <a:ext cx="2990088" cy="1960606"/>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5" name="Google Shape;75;p14"/>
          <p:cNvSpPr/>
          <p:nvPr/>
        </p:nvSpPr>
        <p:spPr>
          <a:xfrm>
            <a:off x="9201912" y="2429310"/>
            <a:ext cx="2990088" cy="1960606"/>
          </a:xfrm>
          <a:prstGeom prst="rect">
            <a:avLst/>
          </a:prstGeom>
          <a:blipFill rotWithShape="1">
            <a:blip r:embed="rId6">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6" name="Google Shape;76;p14"/>
          <p:cNvSpPr txBox="1">
            <a:spLocks noGrp="1"/>
          </p:cNvSpPr>
          <p:nvPr>
            <p:ph type="body" idx="1"/>
          </p:nvPr>
        </p:nvSpPr>
        <p:spPr>
          <a:xfrm>
            <a:off x="7668832" y="4928616"/>
            <a:ext cx="4048125" cy="31394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1F3864"/>
              </a:buClr>
              <a:buSzPts val="1800"/>
              <a:buNone/>
              <a:defRPr sz="1800" b="1">
                <a:solidFill>
                  <a:srgbClr val="1F3864"/>
                </a:solidFill>
              </a:defRPr>
            </a:lvl1pPr>
            <a:lvl2pPr marL="914400" lvl="1" indent="-381000" algn="r">
              <a:lnSpc>
                <a:spcPct val="90000"/>
              </a:lnSpc>
              <a:spcBef>
                <a:spcPts val="500"/>
              </a:spcBef>
              <a:spcAft>
                <a:spcPts val="0"/>
              </a:spcAft>
              <a:buClr>
                <a:srgbClr val="1F3864"/>
              </a:buClr>
              <a:buSzPts val="2400"/>
              <a:buChar char="•"/>
              <a:defRPr/>
            </a:lvl2pPr>
            <a:lvl3pPr marL="1371600" lvl="2" indent="-355600" algn="r">
              <a:lnSpc>
                <a:spcPct val="90000"/>
              </a:lnSpc>
              <a:spcBef>
                <a:spcPts val="500"/>
              </a:spcBef>
              <a:spcAft>
                <a:spcPts val="0"/>
              </a:spcAft>
              <a:buClr>
                <a:srgbClr val="1F3864"/>
              </a:buClr>
              <a:buSzPts val="2000"/>
              <a:buChar char="•"/>
              <a:defRPr/>
            </a:lvl3pPr>
            <a:lvl4pPr marL="1828800" lvl="3" indent="-342900" algn="r">
              <a:lnSpc>
                <a:spcPct val="90000"/>
              </a:lnSpc>
              <a:spcBef>
                <a:spcPts val="500"/>
              </a:spcBef>
              <a:spcAft>
                <a:spcPts val="0"/>
              </a:spcAft>
              <a:buClr>
                <a:srgbClr val="1F3864"/>
              </a:buClr>
              <a:buSzPts val="1800"/>
              <a:buChar char="•"/>
              <a:defRPr/>
            </a:lvl4pPr>
            <a:lvl5pPr marL="2286000" lvl="4" indent="-342900" algn="r">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body" idx="2"/>
          </p:nvPr>
        </p:nvSpPr>
        <p:spPr>
          <a:xfrm>
            <a:off x="7644765" y="5254435"/>
            <a:ext cx="4071938" cy="101282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400"/>
              </a:spcBef>
              <a:spcAft>
                <a:spcPts val="0"/>
              </a:spcAft>
              <a:buClr>
                <a:srgbClr val="1F3864"/>
              </a:buClr>
              <a:buSzPts val="1800"/>
              <a:buFont typeface="Arial"/>
              <a:buNone/>
              <a:defRPr sz="1800">
                <a:solidFill>
                  <a:srgbClr val="1F3864"/>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4"/>
          <p:cNvSpPr txBox="1">
            <a:spLocks noGrp="1"/>
          </p:cNvSpPr>
          <p:nvPr>
            <p:ph type="body" idx="3"/>
          </p:nvPr>
        </p:nvSpPr>
        <p:spPr>
          <a:xfrm>
            <a:off x="7644765" y="6339395"/>
            <a:ext cx="4071938" cy="31743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400"/>
              </a:spcBef>
              <a:spcAft>
                <a:spcPts val="0"/>
              </a:spcAft>
              <a:buClr>
                <a:srgbClr val="1F3864"/>
              </a:buClr>
              <a:buSzPts val="1400"/>
              <a:buFont typeface="Arial"/>
              <a:buNone/>
              <a:defRPr sz="1400">
                <a:solidFill>
                  <a:srgbClr val="1F3864"/>
                </a:solidFill>
              </a:defRPr>
            </a:lvl1pPr>
            <a:lvl2pPr marL="914400" lvl="1" indent="-228600" algn="r">
              <a:lnSpc>
                <a:spcPct val="90000"/>
              </a:lnSpc>
              <a:spcBef>
                <a:spcPts val="500"/>
              </a:spcBef>
              <a:spcAft>
                <a:spcPts val="0"/>
              </a:spcAft>
              <a:buClr>
                <a:srgbClr val="244D60"/>
              </a:buClr>
              <a:buSzPts val="1800"/>
              <a:buFont typeface="Arial"/>
              <a:buNone/>
              <a:defRPr sz="1800">
                <a:solidFill>
                  <a:srgbClr val="244D60"/>
                </a:solidFill>
              </a:defRPr>
            </a:lvl2pPr>
            <a:lvl3pPr marL="1371600" lvl="2" indent="-228600" algn="r">
              <a:lnSpc>
                <a:spcPct val="90000"/>
              </a:lnSpc>
              <a:spcBef>
                <a:spcPts val="500"/>
              </a:spcBef>
              <a:spcAft>
                <a:spcPts val="0"/>
              </a:spcAft>
              <a:buClr>
                <a:srgbClr val="244D60"/>
              </a:buClr>
              <a:buSzPts val="1800"/>
              <a:buFont typeface="Arial"/>
              <a:buNone/>
              <a:defRPr sz="1800">
                <a:solidFill>
                  <a:srgbClr val="244D60"/>
                </a:solidFill>
              </a:defRPr>
            </a:lvl3pPr>
            <a:lvl4pPr marL="1828800" lvl="3" indent="-228600" algn="r">
              <a:lnSpc>
                <a:spcPct val="90000"/>
              </a:lnSpc>
              <a:spcBef>
                <a:spcPts val="500"/>
              </a:spcBef>
              <a:spcAft>
                <a:spcPts val="0"/>
              </a:spcAft>
              <a:buClr>
                <a:srgbClr val="244D60"/>
              </a:buClr>
              <a:buSzPts val="1800"/>
              <a:buFont typeface="Arial"/>
              <a:buNone/>
              <a:defRPr sz="1800">
                <a:solidFill>
                  <a:srgbClr val="244D60"/>
                </a:solidFill>
              </a:defRPr>
            </a:lvl4pPr>
            <a:lvl5pPr marL="2286000" lvl="4" indent="-228600" algn="r">
              <a:lnSpc>
                <a:spcPct val="90000"/>
              </a:lnSpc>
              <a:spcBef>
                <a:spcPts val="500"/>
              </a:spcBef>
              <a:spcAft>
                <a:spcPts val="0"/>
              </a:spcAft>
              <a:buClr>
                <a:srgbClr val="244D60"/>
              </a:buClr>
              <a:buSzPts val="1800"/>
              <a:buFont typeface="Arial"/>
              <a:buNone/>
              <a:defRPr sz="1800">
                <a:solidFill>
                  <a:srgbClr val="244D6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jp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11" name="Google Shape;11;p3"/>
          <p:cNvSpPr txBox="1">
            <a:spLocks noGrp="1"/>
          </p:cNvSpPr>
          <p:nvPr>
            <p:ph type="title"/>
          </p:nvPr>
        </p:nvSpPr>
        <p:spPr>
          <a:xfrm>
            <a:off x="838200" y="637009"/>
            <a:ext cx="10515600" cy="646331"/>
          </a:xfrm>
          <a:prstGeom prst="rect">
            <a:avLst/>
          </a:prstGeom>
          <a:noFill/>
          <a:ln>
            <a:noFill/>
          </a:ln>
        </p:spPr>
        <p:txBody>
          <a:bodyPr spcFirstLastPara="1" wrap="square" lIns="91425" tIns="45700" rIns="91425" bIns="45700" anchor="ctr" anchorCtr="0">
            <a:spAutoFit/>
          </a:bodyPr>
          <a:lstStyle>
            <a:lvl1pPr marR="0" lvl="0" algn="l" rtl="0">
              <a:lnSpc>
                <a:spcPct val="90000"/>
              </a:lnSpc>
              <a:spcBef>
                <a:spcPts val="0"/>
              </a:spcBef>
              <a:spcAft>
                <a:spcPts val="0"/>
              </a:spcAft>
              <a:buClr>
                <a:srgbClr val="203864"/>
              </a:buClr>
              <a:buSzPts val="4000"/>
              <a:buFont typeface="Arial Narrow"/>
              <a:buNone/>
              <a:defRPr sz="4000" b="1" i="0" u="none" strike="noStrike" cap="none">
                <a:solidFill>
                  <a:srgbClr val="203864"/>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00"/>
              </a:spcBef>
              <a:spcAft>
                <a:spcPts val="0"/>
              </a:spcAft>
              <a:buClr>
                <a:srgbClr val="203864"/>
              </a:buClr>
              <a:buSzPts val="2800"/>
              <a:buFont typeface="Arial"/>
              <a:buChar char="•"/>
              <a:defRPr sz="2800" b="0" i="0" u="none" strike="noStrike" cap="none">
                <a:solidFill>
                  <a:srgbClr val="203864"/>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203864"/>
              </a:buClr>
              <a:buSzPts val="2400"/>
              <a:buFont typeface="Arial"/>
              <a:buChar char="-"/>
              <a:defRPr sz="2400" b="0" i="0" u="none" strike="noStrike" cap="none">
                <a:solidFill>
                  <a:srgbClr val="203864"/>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203864"/>
              </a:buClr>
              <a:buSzPts val="2000"/>
              <a:buFont typeface="Arial"/>
              <a:buChar char="-"/>
              <a:defRPr sz="2000" b="0" i="0" u="none" strike="noStrike" cap="none">
                <a:solidFill>
                  <a:srgbClr val="203864"/>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203864"/>
              </a:buClr>
              <a:buSzPts val="1800"/>
              <a:buFont typeface="Arial"/>
              <a:buChar char="-"/>
              <a:defRPr sz="1800" b="0" i="0" u="none" strike="noStrike" cap="none">
                <a:solidFill>
                  <a:srgbClr val="203864"/>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203864"/>
              </a:buClr>
              <a:buSzPts val="1800"/>
              <a:buFont typeface="Arial"/>
              <a:buChar char="-"/>
              <a:defRPr sz="1800" b="0" i="0" u="none" strike="noStrike" cap="none">
                <a:solidFill>
                  <a:srgbClr val="203864"/>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203864"/>
                </a:solidFill>
                <a:latin typeface="Arial Narrow"/>
                <a:ea typeface="Arial Narrow"/>
                <a:cs typeface="Arial Narrow"/>
                <a:sym typeface="Arial Narrow"/>
              </a:defRPr>
            </a:lvl1pPr>
            <a:lvl2pPr marL="0" marR="0" lvl="1" indent="0" algn="r" rtl="0">
              <a:spcBef>
                <a:spcPts val="0"/>
              </a:spcBef>
              <a:buNone/>
              <a:defRPr sz="1000" b="0" i="0" u="none" strike="noStrike" cap="none">
                <a:solidFill>
                  <a:srgbClr val="203864"/>
                </a:solidFill>
                <a:latin typeface="Arial Narrow"/>
                <a:ea typeface="Arial Narrow"/>
                <a:cs typeface="Arial Narrow"/>
                <a:sym typeface="Arial Narrow"/>
              </a:defRPr>
            </a:lvl2pPr>
            <a:lvl3pPr marL="0" marR="0" lvl="2" indent="0" algn="r" rtl="0">
              <a:spcBef>
                <a:spcPts val="0"/>
              </a:spcBef>
              <a:buNone/>
              <a:defRPr sz="1000" b="0" i="0" u="none" strike="noStrike" cap="none">
                <a:solidFill>
                  <a:srgbClr val="203864"/>
                </a:solidFill>
                <a:latin typeface="Arial Narrow"/>
                <a:ea typeface="Arial Narrow"/>
                <a:cs typeface="Arial Narrow"/>
                <a:sym typeface="Arial Narrow"/>
              </a:defRPr>
            </a:lvl3pPr>
            <a:lvl4pPr marL="0" marR="0" lvl="3" indent="0" algn="r" rtl="0">
              <a:spcBef>
                <a:spcPts val="0"/>
              </a:spcBef>
              <a:buNone/>
              <a:defRPr sz="1000" b="0" i="0" u="none" strike="noStrike" cap="none">
                <a:solidFill>
                  <a:srgbClr val="203864"/>
                </a:solidFill>
                <a:latin typeface="Arial Narrow"/>
                <a:ea typeface="Arial Narrow"/>
                <a:cs typeface="Arial Narrow"/>
                <a:sym typeface="Arial Narrow"/>
              </a:defRPr>
            </a:lvl4pPr>
            <a:lvl5pPr marL="0" marR="0" lvl="4" indent="0" algn="r" rtl="0">
              <a:spcBef>
                <a:spcPts val="0"/>
              </a:spcBef>
              <a:buNone/>
              <a:defRPr sz="1000" b="0" i="0" u="none" strike="noStrike" cap="none">
                <a:solidFill>
                  <a:srgbClr val="203864"/>
                </a:solidFill>
                <a:latin typeface="Arial Narrow"/>
                <a:ea typeface="Arial Narrow"/>
                <a:cs typeface="Arial Narrow"/>
                <a:sym typeface="Arial Narrow"/>
              </a:defRPr>
            </a:lvl5pPr>
            <a:lvl6pPr marL="0" marR="0" lvl="5" indent="0" algn="r" rtl="0">
              <a:spcBef>
                <a:spcPts val="0"/>
              </a:spcBef>
              <a:buNone/>
              <a:defRPr sz="1000" b="0" i="0" u="none" strike="noStrike" cap="none">
                <a:solidFill>
                  <a:srgbClr val="203864"/>
                </a:solidFill>
                <a:latin typeface="Arial Narrow"/>
                <a:ea typeface="Arial Narrow"/>
                <a:cs typeface="Arial Narrow"/>
                <a:sym typeface="Arial Narrow"/>
              </a:defRPr>
            </a:lvl6pPr>
            <a:lvl7pPr marL="0" marR="0" lvl="6" indent="0" algn="r" rtl="0">
              <a:spcBef>
                <a:spcPts val="0"/>
              </a:spcBef>
              <a:buNone/>
              <a:defRPr sz="1000" b="0" i="0" u="none" strike="noStrike" cap="none">
                <a:solidFill>
                  <a:srgbClr val="203864"/>
                </a:solidFill>
                <a:latin typeface="Arial Narrow"/>
                <a:ea typeface="Arial Narrow"/>
                <a:cs typeface="Arial Narrow"/>
                <a:sym typeface="Arial Narrow"/>
              </a:defRPr>
            </a:lvl7pPr>
            <a:lvl8pPr marL="0" marR="0" lvl="7" indent="0" algn="r" rtl="0">
              <a:spcBef>
                <a:spcPts val="0"/>
              </a:spcBef>
              <a:buNone/>
              <a:defRPr sz="1000" b="0" i="0" u="none" strike="noStrike" cap="none">
                <a:solidFill>
                  <a:srgbClr val="203864"/>
                </a:solidFill>
                <a:latin typeface="Arial Narrow"/>
                <a:ea typeface="Arial Narrow"/>
                <a:cs typeface="Arial Narrow"/>
                <a:sym typeface="Arial Narrow"/>
              </a:defRPr>
            </a:lvl8pPr>
            <a:lvl9pPr marL="0" marR="0" lvl="8" indent="0" algn="r" rtl="0">
              <a:spcBef>
                <a:spcPts val="0"/>
              </a:spcBef>
              <a:buNone/>
              <a:defRPr sz="1000" b="0" i="0" u="none" strike="noStrike" cap="none">
                <a:solidFill>
                  <a:srgbClr val="203864"/>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8">
          <p15:clr>
            <a:srgbClr val="F26B43"/>
          </p15:clr>
        </p15:guide>
        <p15:guide id="2" pos="5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5"/>
          <p:cNvPicPr preferRelativeResize="0"/>
          <p:nvPr/>
        </p:nvPicPr>
        <p:blipFill rotWithShape="1">
          <a:blip r:embed="rId17">
            <a:alphaModFix/>
          </a:blip>
          <a:srcRect/>
          <a:stretch/>
        </p:blipFill>
        <p:spPr>
          <a:xfrm>
            <a:off x="0" y="0"/>
            <a:ext cx="12192000" cy="6858000"/>
          </a:xfrm>
          <a:prstGeom prst="rect">
            <a:avLst/>
          </a:prstGeom>
          <a:noFill/>
          <a:ln>
            <a:noFill/>
          </a:ln>
        </p:spPr>
      </p:pic>
      <p:sp>
        <p:nvSpPr>
          <p:cNvPr id="60" name="Google Shape;6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000"/>
              <a:buFont typeface="Arial Narrow"/>
              <a:buNone/>
              <a:defRPr sz="4000" b="1" i="0" u="none" strike="noStrike" cap="none">
                <a:solidFill>
                  <a:srgbClr val="1F3864"/>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200">
                <a:solidFill>
                  <a:srgbClr val="39699C"/>
                </a:solidFill>
                <a:latin typeface="Calibri"/>
                <a:ea typeface="Calibri"/>
                <a:cs typeface="Calibri"/>
                <a:sym typeface="Calibri"/>
              </a:defRPr>
            </a:lvl1pPr>
            <a:lvl2pPr marL="0" marR="0" lvl="1" indent="0" algn="r" rtl="0">
              <a:spcBef>
                <a:spcPts val="0"/>
              </a:spcBef>
              <a:buNone/>
              <a:defRPr sz="1200">
                <a:solidFill>
                  <a:srgbClr val="39699C"/>
                </a:solidFill>
                <a:latin typeface="Calibri"/>
                <a:ea typeface="Calibri"/>
                <a:cs typeface="Calibri"/>
                <a:sym typeface="Calibri"/>
              </a:defRPr>
            </a:lvl2pPr>
            <a:lvl3pPr marL="0" marR="0" lvl="2" indent="0" algn="r" rtl="0">
              <a:spcBef>
                <a:spcPts val="0"/>
              </a:spcBef>
              <a:buNone/>
              <a:defRPr sz="1200">
                <a:solidFill>
                  <a:srgbClr val="39699C"/>
                </a:solidFill>
                <a:latin typeface="Calibri"/>
                <a:ea typeface="Calibri"/>
                <a:cs typeface="Calibri"/>
                <a:sym typeface="Calibri"/>
              </a:defRPr>
            </a:lvl3pPr>
            <a:lvl4pPr marL="0" marR="0" lvl="3" indent="0" algn="r" rtl="0">
              <a:spcBef>
                <a:spcPts val="0"/>
              </a:spcBef>
              <a:buNone/>
              <a:defRPr sz="1200">
                <a:solidFill>
                  <a:srgbClr val="39699C"/>
                </a:solidFill>
                <a:latin typeface="Calibri"/>
                <a:ea typeface="Calibri"/>
                <a:cs typeface="Calibri"/>
                <a:sym typeface="Calibri"/>
              </a:defRPr>
            </a:lvl4pPr>
            <a:lvl5pPr marL="0" marR="0" lvl="4" indent="0" algn="r" rtl="0">
              <a:spcBef>
                <a:spcPts val="0"/>
              </a:spcBef>
              <a:buNone/>
              <a:defRPr sz="1200">
                <a:solidFill>
                  <a:srgbClr val="39699C"/>
                </a:solidFill>
                <a:latin typeface="Calibri"/>
                <a:ea typeface="Calibri"/>
                <a:cs typeface="Calibri"/>
                <a:sym typeface="Calibri"/>
              </a:defRPr>
            </a:lvl5pPr>
            <a:lvl6pPr marL="0" marR="0" lvl="5" indent="0" algn="r" rtl="0">
              <a:spcBef>
                <a:spcPts val="0"/>
              </a:spcBef>
              <a:buNone/>
              <a:defRPr sz="1200">
                <a:solidFill>
                  <a:srgbClr val="39699C"/>
                </a:solidFill>
                <a:latin typeface="Calibri"/>
                <a:ea typeface="Calibri"/>
                <a:cs typeface="Calibri"/>
                <a:sym typeface="Calibri"/>
              </a:defRPr>
            </a:lvl6pPr>
            <a:lvl7pPr marL="0" marR="0" lvl="6" indent="0" algn="r" rtl="0">
              <a:spcBef>
                <a:spcPts val="0"/>
              </a:spcBef>
              <a:buNone/>
              <a:defRPr sz="1200">
                <a:solidFill>
                  <a:srgbClr val="39699C"/>
                </a:solidFill>
                <a:latin typeface="Calibri"/>
                <a:ea typeface="Calibri"/>
                <a:cs typeface="Calibri"/>
                <a:sym typeface="Calibri"/>
              </a:defRPr>
            </a:lvl7pPr>
            <a:lvl8pPr marL="0" marR="0" lvl="7" indent="0" algn="r" rtl="0">
              <a:spcBef>
                <a:spcPts val="0"/>
              </a:spcBef>
              <a:buNone/>
              <a:defRPr sz="1200">
                <a:solidFill>
                  <a:srgbClr val="39699C"/>
                </a:solidFill>
                <a:latin typeface="Calibri"/>
                <a:ea typeface="Calibri"/>
                <a:cs typeface="Calibri"/>
                <a:sym typeface="Calibri"/>
              </a:defRPr>
            </a:lvl8pPr>
            <a:lvl9pPr marL="0" marR="0" lvl="8" indent="0" algn="r" rtl="0">
              <a:spcBef>
                <a:spcPts val="0"/>
              </a:spcBef>
              <a:buNone/>
              <a:defRPr sz="1200">
                <a:solidFill>
                  <a:srgbClr val="39699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 Id="rId5" Type="http://schemas.openxmlformats.org/officeDocument/2006/relationships/image" Target="../media/image19.jp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141;p2">
            <a:extLst>
              <a:ext uri="{FF2B5EF4-FFF2-40B4-BE49-F238E27FC236}">
                <a16:creationId xmlns:a16="http://schemas.microsoft.com/office/drawing/2014/main" id="{84E4426B-FBA8-FE44-AD05-FF2CC41C7B98}"/>
              </a:ext>
            </a:extLst>
          </p:cNvPr>
          <p:cNvSpPr txBox="1"/>
          <p:nvPr/>
        </p:nvSpPr>
        <p:spPr>
          <a:xfrm>
            <a:off x="10390683" y="5651368"/>
            <a:ext cx="1846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142;p2">
            <a:extLst>
              <a:ext uri="{FF2B5EF4-FFF2-40B4-BE49-F238E27FC236}">
                <a16:creationId xmlns:a16="http://schemas.microsoft.com/office/drawing/2014/main" id="{B48415D0-2E9D-1048-BCB5-FD05BC3D4755}"/>
              </a:ext>
            </a:extLst>
          </p:cNvPr>
          <p:cNvSpPr txBox="1"/>
          <p:nvPr/>
        </p:nvSpPr>
        <p:spPr>
          <a:xfrm>
            <a:off x="3528550" y="5004685"/>
            <a:ext cx="85065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4D60"/>
              </a:buClr>
              <a:buSzPts val="1600"/>
              <a:buFont typeface="Arial Narrow"/>
              <a:buNone/>
            </a:pPr>
            <a:r>
              <a:rPr lang="en-US" sz="1600" b="1" i="0" u="none" strike="noStrike" cap="none" dirty="0">
                <a:solidFill>
                  <a:srgbClr val="244D60"/>
                </a:solidFill>
                <a:latin typeface="Arial Narrow"/>
                <a:ea typeface="Arial Narrow"/>
                <a:cs typeface="Arial Narrow"/>
                <a:sym typeface="Arial Narrow"/>
              </a:rPr>
              <a:t>Significance:</a:t>
            </a:r>
            <a:endParaRPr dirty="0"/>
          </a:p>
          <a:p>
            <a:pPr marL="119062" marR="0" lvl="0" indent="-119062" algn="l" rtl="0">
              <a:lnSpc>
                <a:spcPct val="100000"/>
              </a:lnSpc>
              <a:spcBef>
                <a:spcPts val="0"/>
              </a:spcBef>
              <a:spcAft>
                <a:spcPts val="0"/>
              </a:spcAft>
              <a:buClr>
                <a:srgbClr val="244D60"/>
              </a:buClr>
              <a:buSzPts val="1600"/>
              <a:buFont typeface="Arial"/>
              <a:buChar char="•"/>
            </a:pPr>
            <a:r>
              <a:rPr lang="en-US" sz="1600" dirty="0">
                <a:solidFill>
                  <a:srgbClr val="244D60"/>
                </a:solidFill>
                <a:latin typeface="Arial Narrow"/>
                <a:ea typeface="Arial Narrow"/>
                <a:cs typeface="Arial Narrow"/>
                <a:sym typeface="Arial Narrow"/>
              </a:rPr>
              <a:t>Development of a new geodetic-based Probabilistic Fault Displacement Hazard (PFDHA) methodology. </a:t>
            </a:r>
          </a:p>
          <a:p>
            <a:pPr marL="119062" marR="0" lvl="0" indent="-119062" algn="l" rtl="0">
              <a:lnSpc>
                <a:spcPct val="100000"/>
              </a:lnSpc>
              <a:spcBef>
                <a:spcPts val="0"/>
              </a:spcBef>
              <a:spcAft>
                <a:spcPts val="0"/>
              </a:spcAft>
              <a:buClr>
                <a:srgbClr val="244D60"/>
              </a:buClr>
              <a:buSzPts val="1600"/>
              <a:buFont typeface="Arial"/>
              <a:buChar char="•"/>
            </a:pPr>
            <a:r>
              <a:rPr lang="en-US" sz="1600" dirty="0">
                <a:solidFill>
                  <a:srgbClr val="244D60"/>
                </a:solidFill>
                <a:latin typeface="Arial Narrow"/>
                <a:ea typeface="Arial Narrow"/>
                <a:cs typeface="Arial Narrow"/>
                <a:sym typeface="Arial Narrow"/>
              </a:rPr>
              <a:t>Assessment of how fault strain is affected by lithology, fault geometry and degree of compression, will reduce epistemic uncertainty and improve hazard calculations (annual exceedance) of distributed rupture to nearby infrastructure. </a:t>
            </a:r>
          </a:p>
        </p:txBody>
      </p:sp>
      <p:sp>
        <p:nvSpPr>
          <p:cNvPr id="32" name="Google Shape;143;p2">
            <a:extLst>
              <a:ext uri="{FF2B5EF4-FFF2-40B4-BE49-F238E27FC236}">
                <a16:creationId xmlns:a16="http://schemas.microsoft.com/office/drawing/2014/main" id="{ECC4AFB7-327A-3441-8EDE-125AC3C15613}"/>
              </a:ext>
            </a:extLst>
          </p:cNvPr>
          <p:cNvSpPr/>
          <p:nvPr/>
        </p:nvSpPr>
        <p:spPr>
          <a:xfrm>
            <a:off x="1193975" y="203200"/>
            <a:ext cx="9844500" cy="1087437"/>
          </a:xfrm>
          <a:prstGeom prst="rect">
            <a:avLst/>
          </a:prstGeom>
          <a:noFill/>
          <a:ln>
            <a:noFill/>
          </a:ln>
        </p:spPr>
        <p:txBody>
          <a:bodyPr spcFirstLastPara="1" wrap="square" lIns="91425" tIns="45700" rIns="91425" bIns="45700" anchor="t" anchorCtr="0">
            <a:spAutoFit/>
          </a:bodyPr>
          <a:lstStyle/>
          <a:p>
            <a:pPr lvl="0" algn="ctr">
              <a:buClr>
                <a:srgbClr val="244D60"/>
              </a:buClr>
              <a:buSzPts val="3200"/>
            </a:pPr>
            <a:r>
              <a:rPr lang="en-US" sz="2000" b="1" dirty="0">
                <a:solidFill>
                  <a:srgbClr val="244D60"/>
                </a:solidFill>
                <a:latin typeface="Arial Narrow"/>
                <a:ea typeface="Arial Narrow"/>
                <a:cs typeface="Arial Narrow"/>
                <a:sym typeface="Arial Narrow"/>
              </a:rPr>
              <a:t>Geodetic Imaging Data</a:t>
            </a:r>
          </a:p>
          <a:p>
            <a:pPr lvl="0" algn="ctr">
              <a:buClr>
                <a:srgbClr val="244D60"/>
              </a:buClr>
              <a:buSzPts val="3200"/>
            </a:pPr>
            <a:r>
              <a:rPr lang="en-US" sz="2000" b="1" dirty="0">
                <a:solidFill>
                  <a:srgbClr val="244D60"/>
                </a:solidFill>
                <a:latin typeface="Arial Narrow"/>
                <a:ea typeface="Arial Narrow"/>
                <a:cs typeface="Arial Narrow"/>
                <a:sym typeface="Arial Narrow"/>
              </a:rPr>
              <a:t>for Probabilistic Fault Displacement Hazard Assessment (PFDHA) </a:t>
            </a:r>
          </a:p>
          <a:p>
            <a:pPr marL="0" marR="0" lvl="0" indent="0" algn="ctr" rtl="0">
              <a:lnSpc>
                <a:spcPct val="100000"/>
              </a:lnSpc>
              <a:spcBef>
                <a:spcPts val="0"/>
              </a:spcBef>
              <a:spcAft>
                <a:spcPts val="0"/>
              </a:spcAft>
              <a:buClr>
                <a:srgbClr val="244D60"/>
              </a:buClr>
              <a:buSzPts val="3200"/>
              <a:buFont typeface="Arial Narrow"/>
              <a:buNone/>
            </a:pPr>
            <a:endParaRPr lang="en-US" sz="1100" dirty="0">
              <a:solidFill>
                <a:srgbClr val="203864"/>
              </a:solidFill>
            </a:endParaRPr>
          </a:p>
          <a:p>
            <a:pPr marL="0" marR="0" lvl="0" indent="0" algn="ctr" rtl="0">
              <a:lnSpc>
                <a:spcPct val="100000"/>
              </a:lnSpc>
              <a:spcBef>
                <a:spcPts val="200"/>
              </a:spcBef>
              <a:spcAft>
                <a:spcPts val="0"/>
              </a:spcAft>
              <a:buClr>
                <a:srgbClr val="000000"/>
              </a:buClr>
              <a:buSzPts val="1800"/>
              <a:buFont typeface="Arial Narrow"/>
              <a:buNone/>
            </a:pPr>
            <a:r>
              <a:rPr lang="en-US" sz="1200" dirty="0">
                <a:solidFill>
                  <a:srgbClr val="000000"/>
                </a:solidFill>
                <a:latin typeface="Arial Narrow"/>
                <a:ea typeface="Arial Narrow"/>
                <a:cs typeface="Arial Narrow"/>
                <a:sym typeface="Arial Narrow"/>
              </a:rPr>
              <a:t>Milliner, Chris, JPL, Caltech</a:t>
            </a:r>
            <a:endParaRPr sz="3200" b="1" i="0" u="none" strike="noStrike" cap="none" dirty="0">
              <a:solidFill>
                <a:srgbClr val="244D60"/>
              </a:solidFill>
              <a:latin typeface="Arial Narrow"/>
              <a:ea typeface="Arial Narrow"/>
              <a:cs typeface="Arial Narrow"/>
              <a:sym typeface="Arial Narrow"/>
            </a:endParaRPr>
          </a:p>
        </p:txBody>
      </p:sp>
      <p:cxnSp>
        <p:nvCxnSpPr>
          <p:cNvPr id="33" name="Google Shape;144;p2">
            <a:extLst>
              <a:ext uri="{FF2B5EF4-FFF2-40B4-BE49-F238E27FC236}">
                <a16:creationId xmlns:a16="http://schemas.microsoft.com/office/drawing/2014/main" id="{9676E17F-7922-1047-9877-5C471A287EC6}"/>
              </a:ext>
            </a:extLst>
          </p:cNvPr>
          <p:cNvCxnSpPr/>
          <p:nvPr/>
        </p:nvCxnSpPr>
        <p:spPr>
          <a:xfrm flipH="1">
            <a:off x="403782" y="1520039"/>
            <a:ext cx="11430256" cy="21214"/>
          </a:xfrm>
          <a:prstGeom prst="straightConnector1">
            <a:avLst/>
          </a:prstGeom>
          <a:noFill/>
          <a:ln w="12700" cap="flat" cmpd="sng">
            <a:solidFill>
              <a:srgbClr val="002060"/>
            </a:solidFill>
            <a:prstDash val="solid"/>
            <a:miter lim="800000"/>
            <a:headEnd type="none" w="sm" len="sm"/>
            <a:tailEnd type="none" w="sm" len="sm"/>
          </a:ln>
        </p:spPr>
      </p:cxnSp>
      <p:sp>
        <p:nvSpPr>
          <p:cNvPr id="34" name="Google Shape;145;p2">
            <a:extLst>
              <a:ext uri="{FF2B5EF4-FFF2-40B4-BE49-F238E27FC236}">
                <a16:creationId xmlns:a16="http://schemas.microsoft.com/office/drawing/2014/main" id="{A2C5A15C-4C39-0D4D-A05A-4F1AC37543C2}"/>
              </a:ext>
            </a:extLst>
          </p:cNvPr>
          <p:cNvSpPr txBox="1"/>
          <p:nvPr/>
        </p:nvSpPr>
        <p:spPr>
          <a:xfrm>
            <a:off x="157473" y="1657197"/>
            <a:ext cx="3431353"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4D60"/>
              </a:buClr>
              <a:buSzPts val="1600"/>
              <a:buFont typeface="Arial Narrow"/>
              <a:buNone/>
            </a:pPr>
            <a:r>
              <a:rPr lang="en-US" sz="1600" b="1" i="0" u="none" strike="noStrike" cap="none" dirty="0">
                <a:solidFill>
                  <a:srgbClr val="244D60"/>
                </a:solidFill>
                <a:latin typeface="Arial Narrow"/>
                <a:ea typeface="Arial Narrow"/>
                <a:cs typeface="Arial Narrow"/>
                <a:sym typeface="Arial Narrow"/>
              </a:rPr>
              <a:t>Background:</a:t>
            </a:r>
            <a:endParaRPr sz="1600" dirty="0"/>
          </a:p>
          <a:p>
            <a:pPr marL="119062" marR="0" lvl="0" indent="-119062" algn="l" rtl="0">
              <a:lnSpc>
                <a:spcPct val="100000"/>
              </a:lnSpc>
              <a:spcBef>
                <a:spcPts val="0"/>
              </a:spcBef>
              <a:spcAft>
                <a:spcPts val="0"/>
              </a:spcAft>
              <a:buClr>
                <a:srgbClr val="244D60"/>
              </a:buClr>
              <a:buSzPts val="1600"/>
              <a:buFont typeface="Arial"/>
              <a:buChar char="•"/>
            </a:pPr>
            <a:r>
              <a:rPr lang="en-US" sz="1600" dirty="0">
                <a:solidFill>
                  <a:srgbClr val="244D60"/>
                </a:solidFill>
                <a:latin typeface="Arial Narrow"/>
                <a:ea typeface="Arial Narrow"/>
                <a:cs typeface="Arial Narrow"/>
                <a:sym typeface="Arial Narrow"/>
              </a:rPr>
              <a:t>What is the distribution of inelastic strain across surface ruptures?</a:t>
            </a:r>
            <a:endParaRPr sz="1600" dirty="0">
              <a:solidFill>
                <a:srgbClr val="244D60"/>
              </a:solidFill>
              <a:latin typeface="Arial Narrow"/>
              <a:ea typeface="Arial Narrow"/>
              <a:cs typeface="Arial Narrow"/>
              <a:sym typeface="Arial Narrow"/>
            </a:endParaRPr>
          </a:p>
          <a:p>
            <a:pPr marL="119062" marR="0" lvl="0" indent="-119062" algn="l" rtl="0">
              <a:lnSpc>
                <a:spcPct val="100000"/>
              </a:lnSpc>
              <a:spcBef>
                <a:spcPts val="0"/>
              </a:spcBef>
              <a:spcAft>
                <a:spcPts val="0"/>
              </a:spcAft>
              <a:buClr>
                <a:srgbClr val="244D60"/>
              </a:buClr>
              <a:buSzPts val="1600"/>
              <a:buFont typeface="Arial"/>
              <a:buChar char="•"/>
            </a:pPr>
            <a:r>
              <a:rPr lang="en-US" sz="1600" b="0" i="0" u="none" strike="noStrike" cap="none" dirty="0">
                <a:solidFill>
                  <a:srgbClr val="244D60"/>
                </a:solidFill>
                <a:latin typeface="Arial Narrow"/>
                <a:ea typeface="Arial Narrow"/>
                <a:cs typeface="Arial Narrow"/>
                <a:sym typeface="Arial Narrow"/>
              </a:rPr>
              <a:t>Current probabilistic hazard models of distributed rupture are constrained with field survey observations, can we do better with geodetic imaging data?</a:t>
            </a:r>
            <a:endParaRPr sz="1600" b="0" i="0" u="none" strike="noStrike" cap="none" dirty="0">
              <a:solidFill>
                <a:srgbClr val="244D60"/>
              </a:solidFill>
              <a:latin typeface="Arial Narrow"/>
              <a:ea typeface="Arial Narrow"/>
              <a:cs typeface="Arial Narrow"/>
              <a:sym typeface="Arial Narrow"/>
            </a:endParaRPr>
          </a:p>
        </p:txBody>
      </p:sp>
      <p:sp>
        <p:nvSpPr>
          <p:cNvPr id="35" name="Google Shape;146;p2">
            <a:extLst>
              <a:ext uri="{FF2B5EF4-FFF2-40B4-BE49-F238E27FC236}">
                <a16:creationId xmlns:a16="http://schemas.microsoft.com/office/drawing/2014/main" id="{A7CE4F49-EFDF-3642-A638-936FC4FCB928}"/>
              </a:ext>
            </a:extLst>
          </p:cNvPr>
          <p:cNvSpPr txBox="1"/>
          <p:nvPr/>
        </p:nvSpPr>
        <p:spPr>
          <a:xfrm>
            <a:off x="121996" y="4797259"/>
            <a:ext cx="343135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4D60"/>
              </a:buClr>
              <a:buSzPts val="1600"/>
              <a:buFont typeface="Arial Narrow"/>
              <a:buNone/>
            </a:pPr>
            <a:r>
              <a:rPr lang="en-US" sz="1600" b="1" i="0" u="none" strike="noStrike" cap="none" dirty="0">
                <a:solidFill>
                  <a:srgbClr val="244D60"/>
                </a:solidFill>
                <a:latin typeface="Arial Narrow"/>
                <a:ea typeface="Arial Narrow"/>
                <a:cs typeface="Arial Narrow"/>
                <a:sym typeface="Arial Narrow"/>
              </a:rPr>
              <a:t>Findings:</a:t>
            </a:r>
            <a:endParaRPr sz="1600" b="0" i="0" u="none" strike="noStrike" cap="none" dirty="0">
              <a:solidFill>
                <a:srgbClr val="244D60"/>
              </a:solidFill>
              <a:latin typeface="Arial Narrow"/>
              <a:ea typeface="Arial Narrow"/>
              <a:cs typeface="Arial Narrow"/>
              <a:sym typeface="Arial Narrow"/>
            </a:endParaRPr>
          </a:p>
          <a:p>
            <a:pPr marL="119062" lvl="0" indent="-119062">
              <a:buClr>
                <a:srgbClr val="244D60"/>
              </a:buClr>
              <a:buSzPts val="1600"/>
              <a:buFont typeface="Arial"/>
              <a:buChar char="•"/>
            </a:pPr>
            <a:r>
              <a:rPr lang="en-US" sz="1600" dirty="0">
                <a:solidFill>
                  <a:srgbClr val="244D60"/>
                </a:solidFill>
                <a:latin typeface="Arial Narrow"/>
                <a:ea typeface="Arial Narrow"/>
                <a:cs typeface="Arial Narrow"/>
                <a:sym typeface="Arial Narrow"/>
              </a:rPr>
              <a:t>Fault strain appears to be more distributed under extension than compression. </a:t>
            </a:r>
          </a:p>
          <a:p>
            <a:pPr marL="119062" lvl="0" indent="-119062">
              <a:buClr>
                <a:srgbClr val="244D60"/>
              </a:buClr>
              <a:buSzPts val="1600"/>
              <a:buFont typeface="Arial"/>
              <a:buChar char="•"/>
            </a:pPr>
            <a:r>
              <a:rPr lang="en-US" sz="1600" b="0" i="0" u="none" strike="noStrike" cap="none" dirty="0">
                <a:solidFill>
                  <a:srgbClr val="244D60"/>
                </a:solidFill>
                <a:latin typeface="Arial Narrow"/>
                <a:ea typeface="Arial Narrow"/>
                <a:cs typeface="Arial Narrow"/>
                <a:sym typeface="Arial Narrow"/>
              </a:rPr>
              <a:t>Thousands of strain profiles reveal we can distinguish between elastic vs inelastic deformation. </a:t>
            </a:r>
            <a:endParaRPr sz="1600" dirty="0"/>
          </a:p>
        </p:txBody>
      </p:sp>
      <p:sp>
        <p:nvSpPr>
          <p:cNvPr id="36" name="Google Shape;147;p2">
            <a:extLst>
              <a:ext uri="{FF2B5EF4-FFF2-40B4-BE49-F238E27FC236}">
                <a16:creationId xmlns:a16="http://schemas.microsoft.com/office/drawing/2014/main" id="{9454EEB1-C445-0241-B13B-F94DB6B767C5}"/>
              </a:ext>
            </a:extLst>
          </p:cNvPr>
          <p:cNvSpPr txBox="1"/>
          <p:nvPr/>
        </p:nvSpPr>
        <p:spPr>
          <a:xfrm>
            <a:off x="157481" y="3623126"/>
            <a:ext cx="343134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44D60"/>
              </a:buClr>
              <a:buSzPts val="1600"/>
              <a:buFont typeface="Arial Narrow"/>
              <a:buNone/>
            </a:pPr>
            <a:r>
              <a:rPr lang="en-US" sz="1600" b="1" i="0" u="none" strike="noStrike" cap="none" dirty="0">
                <a:solidFill>
                  <a:srgbClr val="244D60"/>
                </a:solidFill>
                <a:latin typeface="Arial Narrow"/>
                <a:ea typeface="Arial Narrow"/>
                <a:cs typeface="Arial Narrow"/>
                <a:sym typeface="Arial Narrow"/>
              </a:rPr>
              <a:t>Analysis:</a:t>
            </a:r>
            <a:endParaRPr lang="en-US" sz="1600" dirty="0"/>
          </a:p>
          <a:p>
            <a:pPr marL="119063" marR="0" lvl="0" indent="-119063" algn="l" rtl="0">
              <a:lnSpc>
                <a:spcPct val="100000"/>
              </a:lnSpc>
              <a:spcBef>
                <a:spcPts val="0"/>
              </a:spcBef>
              <a:spcAft>
                <a:spcPts val="0"/>
              </a:spcAft>
              <a:buClr>
                <a:srgbClr val="244D60"/>
              </a:buClr>
              <a:buSzPts val="1600"/>
              <a:buFont typeface="Arial"/>
              <a:buChar char="•"/>
            </a:pPr>
            <a:r>
              <a:rPr lang="en-US" sz="1600" b="0" i="0" u="none" strike="noStrike" cap="none" dirty="0">
                <a:solidFill>
                  <a:srgbClr val="244D60"/>
                </a:solidFill>
                <a:latin typeface="Arial Narrow"/>
                <a:ea typeface="Arial Narrow"/>
                <a:cs typeface="Arial Narrow"/>
                <a:sym typeface="Arial Narrow"/>
              </a:rPr>
              <a:t>Sub-pixel image correlation of optical satellite imagery of numerous strike-slip (Mw &gt; 7) earthquakes.  </a:t>
            </a:r>
            <a:endParaRPr sz="1600" b="0" i="0" u="none" strike="noStrike" cap="none" dirty="0">
              <a:solidFill>
                <a:srgbClr val="244D60"/>
              </a:solidFill>
              <a:latin typeface="Arial Narrow"/>
              <a:ea typeface="Arial Narrow"/>
              <a:cs typeface="Arial Narrow"/>
              <a:sym typeface="Arial Narrow"/>
            </a:endParaRPr>
          </a:p>
        </p:txBody>
      </p:sp>
      <p:sp>
        <p:nvSpPr>
          <p:cNvPr id="37" name="Google Shape;148;p2">
            <a:extLst>
              <a:ext uri="{FF2B5EF4-FFF2-40B4-BE49-F238E27FC236}">
                <a16:creationId xmlns:a16="http://schemas.microsoft.com/office/drawing/2014/main" id="{4197739A-BA44-774A-BED5-8038DF3D3FED}"/>
              </a:ext>
            </a:extLst>
          </p:cNvPr>
          <p:cNvSpPr txBox="1"/>
          <p:nvPr/>
        </p:nvSpPr>
        <p:spPr>
          <a:xfrm>
            <a:off x="6984416" y="2036117"/>
            <a:ext cx="1594768"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Narrow"/>
              <a:buNone/>
            </a:pPr>
            <a:r>
              <a:rPr lang="en-US" sz="1400" b="1" dirty="0">
                <a:solidFill>
                  <a:srgbClr val="000000"/>
                </a:solidFill>
                <a:latin typeface="Arial Narrow"/>
                <a:ea typeface="Arial Narrow"/>
                <a:cs typeface="Arial Narrow"/>
                <a:sym typeface="Arial Narrow"/>
              </a:rPr>
              <a:t>Left. </a:t>
            </a:r>
            <a:r>
              <a:rPr lang="en-US" sz="1400" dirty="0">
                <a:solidFill>
                  <a:srgbClr val="000000"/>
                </a:solidFill>
                <a:latin typeface="Arial Narrow"/>
                <a:ea typeface="Arial Narrow"/>
                <a:cs typeface="Arial Narrow"/>
                <a:sym typeface="Arial Narrow"/>
              </a:rPr>
              <a:t>Optical image correlation </a:t>
            </a:r>
            <a:r>
              <a:rPr lang="en-US" dirty="0">
                <a:latin typeface="Arial Narrow"/>
                <a:ea typeface="Arial Narrow"/>
                <a:cs typeface="Arial Narrow"/>
                <a:sym typeface="Arial Narrow"/>
              </a:rPr>
              <a:t>of the Ridgecrest earthquake (east-west component)</a:t>
            </a:r>
            <a:endParaRPr lang="en-US" sz="1400" dirty="0">
              <a:solidFill>
                <a:srgbClr val="000000"/>
              </a:solidFill>
              <a:latin typeface="Arial Narrow"/>
              <a:ea typeface="Arial Narrow"/>
              <a:cs typeface="Arial Narrow"/>
              <a:sym typeface="Arial Narrow"/>
            </a:endParaRPr>
          </a:p>
        </p:txBody>
      </p:sp>
      <p:grpSp>
        <p:nvGrpSpPr>
          <p:cNvPr id="42" name="Google Shape;153;p2">
            <a:extLst>
              <a:ext uri="{FF2B5EF4-FFF2-40B4-BE49-F238E27FC236}">
                <a16:creationId xmlns:a16="http://schemas.microsoft.com/office/drawing/2014/main" id="{830441CB-0E20-6E47-A499-CE9EE3D65C4A}"/>
              </a:ext>
            </a:extLst>
          </p:cNvPr>
          <p:cNvGrpSpPr/>
          <p:nvPr/>
        </p:nvGrpSpPr>
        <p:grpSpPr>
          <a:xfrm>
            <a:off x="11154238" y="403339"/>
            <a:ext cx="679800" cy="831000"/>
            <a:chOff x="13143675" y="270624"/>
            <a:chExt cx="679800" cy="831000"/>
          </a:xfrm>
        </p:grpSpPr>
        <p:sp>
          <p:nvSpPr>
            <p:cNvPr id="43" name="Google Shape;154;p2">
              <a:extLst>
                <a:ext uri="{FF2B5EF4-FFF2-40B4-BE49-F238E27FC236}">
                  <a16:creationId xmlns:a16="http://schemas.microsoft.com/office/drawing/2014/main" id="{9FD50941-E2C6-BA41-B8C4-892E136512E0}"/>
                </a:ext>
              </a:extLst>
            </p:cNvPr>
            <p:cNvSpPr/>
            <p:nvPr/>
          </p:nvSpPr>
          <p:spPr>
            <a:xfrm>
              <a:off x="13143675" y="270624"/>
              <a:ext cx="601800" cy="831000"/>
            </a:xfrm>
            <a:prstGeom prst="verticalScroll">
              <a:avLst>
                <a:gd name="adj" fmla="val 12500"/>
              </a:avLst>
            </a:prstGeom>
            <a:solidFill>
              <a:srgbClr val="F4CC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5;p2">
              <a:extLst>
                <a:ext uri="{FF2B5EF4-FFF2-40B4-BE49-F238E27FC236}">
                  <a16:creationId xmlns:a16="http://schemas.microsoft.com/office/drawing/2014/main" id="{587AB587-BE3D-0F48-9CAC-CAB2301AB0B7}"/>
                </a:ext>
              </a:extLst>
            </p:cNvPr>
            <p:cNvSpPr txBox="1"/>
            <p:nvPr/>
          </p:nvSpPr>
          <p:spPr>
            <a:xfrm>
              <a:off x="13143675" y="489075"/>
              <a:ext cx="6798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Narrow"/>
                  <a:ea typeface="Arial Narrow"/>
                  <a:cs typeface="Arial Narrow"/>
                  <a:sym typeface="Arial Narrow"/>
                </a:rPr>
                <a:t>Poster</a:t>
              </a:r>
              <a:endParaRPr dirty="0">
                <a:latin typeface="Arial Narrow"/>
                <a:ea typeface="Arial Narrow"/>
                <a:cs typeface="Arial Narrow"/>
                <a:sym typeface="Arial Narrow"/>
              </a:endParaRPr>
            </a:p>
          </p:txBody>
        </p:sp>
      </p:grpSp>
      <p:pic>
        <p:nvPicPr>
          <p:cNvPr id="3" name="Picture 2">
            <a:extLst>
              <a:ext uri="{FF2B5EF4-FFF2-40B4-BE49-F238E27FC236}">
                <a16:creationId xmlns:a16="http://schemas.microsoft.com/office/drawing/2014/main" id="{BCBE23AC-8B11-034C-8A01-DB45A5F71F15}"/>
              </a:ext>
            </a:extLst>
          </p:cNvPr>
          <p:cNvPicPr>
            <a:picLocks noChangeAspect="1"/>
          </p:cNvPicPr>
          <p:nvPr/>
        </p:nvPicPr>
        <p:blipFill>
          <a:blip r:embed="rId2"/>
          <a:stretch>
            <a:fillRect/>
          </a:stretch>
        </p:blipFill>
        <p:spPr>
          <a:xfrm>
            <a:off x="8426453" y="1991730"/>
            <a:ext cx="3407585" cy="2809070"/>
          </a:xfrm>
          <a:prstGeom prst="rect">
            <a:avLst/>
          </a:prstGeom>
        </p:spPr>
      </p:pic>
      <p:pic>
        <p:nvPicPr>
          <p:cNvPr id="5" name="Picture 4">
            <a:extLst>
              <a:ext uri="{FF2B5EF4-FFF2-40B4-BE49-F238E27FC236}">
                <a16:creationId xmlns:a16="http://schemas.microsoft.com/office/drawing/2014/main" id="{2F351D13-98EB-7E4E-9985-2E7FD79C5941}"/>
              </a:ext>
            </a:extLst>
          </p:cNvPr>
          <p:cNvPicPr>
            <a:picLocks noChangeAspect="1"/>
          </p:cNvPicPr>
          <p:nvPr/>
        </p:nvPicPr>
        <p:blipFill>
          <a:blip r:embed="rId3"/>
          <a:stretch>
            <a:fillRect/>
          </a:stretch>
        </p:blipFill>
        <p:spPr>
          <a:xfrm>
            <a:off x="6089650" y="3416300"/>
            <a:ext cx="12700" cy="25400"/>
          </a:xfrm>
          <a:prstGeom prst="rect">
            <a:avLst/>
          </a:prstGeom>
        </p:spPr>
      </p:pic>
      <p:pic>
        <p:nvPicPr>
          <p:cNvPr id="9" name="Picture 8">
            <a:extLst>
              <a:ext uri="{FF2B5EF4-FFF2-40B4-BE49-F238E27FC236}">
                <a16:creationId xmlns:a16="http://schemas.microsoft.com/office/drawing/2014/main" id="{6E8E88A7-7A0C-4045-9ED5-64AF5FA7E4C1}"/>
              </a:ext>
            </a:extLst>
          </p:cNvPr>
          <p:cNvPicPr>
            <a:picLocks noChangeAspect="1"/>
          </p:cNvPicPr>
          <p:nvPr/>
        </p:nvPicPr>
        <p:blipFill>
          <a:blip r:embed="rId4"/>
          <a:stretch>
            <a:fillRect/>
          </a:stretch>
        </p:blipFill>
        <p:spPr>
          <a:xfrm>
            <a:off x="3531048" y="1687600"/>
            <a:ext cx="3453368" cy="3125656"/>
          </a:xfrm>
          <a:prstGeom prst="rect">
            <a:avLst/>
          </a:prstGeom>
        </p:spPr>
      </p:pic>
      <p:sp>
        <p:nvSpPr>
          <p:cNvPr id="41" name="Google Shape;148;p2">
            <a:extLst>
              <a:ext uri="{FF2B5EF4-FFF2-40B4-BE49-F238E27FC236}">
                <a16:creationId xmlns:a16="http://schemas.microsoft.com/office/drawing/2014/main" id="{8EA54898-0793-554B-8BFD-259C3DBDA45A}"/>
              </a:ext>
            </a:extLst>
          </p:cNvPr>
          <p:cNvSpPr txBox="1"/>
          <p:nvPr/>
        </p:nvSpPr>
        <p:spPr>
          <a:xfrm>
            <a:off x="6984416" y="3424382"/>
            <a:ext cx="1718469"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Narrow"/>
              <a:buNone/>
            </a:pPr>
            <a:r>
              <a:rPr lang="en-US" sz="1400" b="1" dirty="0">
                <a:solidFill>
                  <a:srgbClr val="000000"/>
                </a:solidFill>
                <a:latin typeface="Arial Narrow"/>
                <a:ea typeface="Arial Narrow"/>
                <a:cs typeface="Arial Narrow"/>
                <a:sym typeface="Arial Narrow"/>
              </a:rPr>
              <a:t>Right. </a:t>
            </a:r>
            <a:r>
              <a:rPr lang="en-US" sz="1400" dirty="0">
                <a:solidFill>
                  <a:srgbClr val="000000"/>
                </a:solidFill>
                <a:latin typeface="Arial Narrow"/>
                <a:ea typeface="Arial Narrow"/>
                <a:cs typeface="Arial Narrow"/>
                <a:sym typeface="Arial Narrow"/>
              </a:rPr>
              <a:t>Across fault displacement profiles, with fault displacement prediction equation (black) used to define exceedance probability</a:t>
            </a:r>
          </a:p>
        </p:txBody>
      </p:sp>
      <p:pic>
        <p:nvPicPr>
          <p:cNvPr id="11" name="Picture 10">
            <a:extLst>
              <a:ext uri="{FF2B5EF4-FFF2-40B4-BE49-F238E27FC236}">
                <a16:creationId xmlns:a16="http://schemas.microsoft.com/office/drawing/2014/main" id="{5D95F24D-9E40-564D-A88E-6D2331E2A50E}"/>
              </a:ext>
            </a:extLst>
          </p:cNvPr>
          <p:cNvPicPr>
            <a:picLocks noChangeAspect="1"/>
          </p:cNvPicPr>
          <p:nvPr/>
        </p:nvPicPr>
        <p:blipFill>
          <a:blip r:embed="rId5"/>
          <a:stretch>
            <a:fillRect/>
          </a:stretch>
        </p:blipFill>
        <p:spPr>
          <a:xfrm>
            <a:off x="264351" y="234241"/>
            <a:ext cx="1172563" cy="1254642"/>
          </a:xfrm>
          <a:prstGeom prst="rect">
            <a:avLst/>
          </a:prstGeom>
        </p:spPr>
      </p:pic>
    </p:spTree>
    <p:extLst>
      <p:ext uri="{BB962C8B-B14F-4D97-AF65-F5344CB8AC3E}">
        <p14:creationId xmlns:p14="http://schemas.microsoft.com/office/powerpoint/2010/main" val="19551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heme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188</Words>
  <Application>Microsoft Macintosh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 Narrow</vt:lpstr>
      <vt:lpstr>Calibri</vt:lpstr>
      <vt:lpstr>Arial</vt:lpstr>
      <vt:lpstr>1_Office Theme</vt:lpstr>
      <vt:lpstr>4_Theme2</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Joann. (HQ-DK000)[BOOZ ALLEN &amp; HAMILTON]</dc:creator>
  <cp:lastModifiedBy>Christopher Milliner</cp:lastModifiedBy>
  <cp:revision>14</cp:revision>
  <dcterms:created xsi:type="dcterms:W3CDTF">2018-08-07T20:29:34Z</dcterms:created>
  <dcterms:modified xsi:type="dcterms:W3CDTF">2019-11-02T00:05:03Z</dcterms:modified>
</cp:coreProperties>
</file>