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7" r:id="rId2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3" roundtripDataSignature="AMtx7mheS79fpjxSfkJnophlfvj+BLj1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/>
    <p:restoredTop sz="94604"/>
  </p:normalViewPr>
  <p:slideViewPr>
    <p:cSldViewPr snapToGrid="0">
      <p:cViewPr varScale="1">
        <p:scale>
          <a:sx n="85" d="100"/>
          <a:sy n="85" d="100"/>
        </p:scale>
        <p:origin x="192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13" Type="http://customschemas.google.com/relationships/presentationmetadata" Target="metadata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jp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jp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jpg"/><Relationship Id="rId3" Type="http://schemas.openxmlformats.org/officeDocument/2006/relationships/image" Target="../media/image11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6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13.jpg"/><Relationship Id="rId5" Type="http://schemas.openxmlformats.org/officeDocument/2006/relationships/image" Target="../media/image14.jpg"/><Relationship Id="rId6" Type="http://schemas.openxmlformats.org/officeDocument/2006/relationships/image" Target="../media/image15.jp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838200" y="647700"/>
            <a:ext cx="105156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4000"/>
              <a:buFont typeface="Arial Narrow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03864"/>
              </a:buClr>
              <a:buSzPts val="2800"/>
              <a:buChar char="•"/>
              <a:defRPr>
                <a:solidFill>
                  <a:srgbClr val="203864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03864"/>
              </a:buClr>
              <a:buSzPts val="2400"/>
              <a:buFont typeface="Arial"/>
              <a:buChar char="-"/>
              <a:defRPr>
                <a:solidFill>
                  <a:srgbClr val="203864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03864"/>
              </a:buClr>
              <a:buSzPts val="2000"/>
              <a:buFont typeface="Arial"/>
              <a:buChar char="-"/>
              <a:defRPr>
                <a:solidFill>
                  <a:srgbClr val="203864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03864"/>
              </a:buClr>
              <a:buSzPts val="1800"/>
              <a:buFont typeface="Arial"/>
              <a:buChar char="-"/>
              <a:defRPr b="0">
                <a:solidFill>
                  <a:srgbClr val="203864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03864"/>
              </a:buClr>
              <a:buSzPts val="1800"/>
              <a:buFont typeface="Arial"/>
              <a:buChar char="-"/>
              <a:defRPr b="0">
                <a:solidFill>
                  <a:srgbClr val="203864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">
          <p15:clr>
            <a:srgbClr val="FBAE40"/>
          </p15:clr>
        </p15:guide>
        <p15:guide id="2" pos="715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title"/>
          </p:nvPr>
        </p:nvSpPr>
        <p:spPr>
          <a:xfrm>
            <a:off x="838200" y="647700"/>
            <a:ext cx="105156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000"/>
              <a:buFont typeface="Arial Narrow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44D60"/>
              </a:buClr>
              <a:buSzPts val="2800"/>
              <a:buChar char="•"/>
              <a:defRPr>
                <a:solidFill>
                  <a:srgbClr val="244D60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44D60"/>
              </a:buClr>
              <a:buSzPts val="2400"/>
              <a:buChar char="•"/>
              <a:defRPr>
                <a:solidFill>
                  <a:srgbClr val="244D60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44D60"/>
              </a:buClr>
              <a:buSzPts val="2000"/>
              <a:buChar char="•"/>
              <a:defRPr>
                <a:solidFill>
                  <a:srgbClr val="244D60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44D60"/>
              </a:buClr>
              <a:buSzPts val="1800"/>
              <a:buChar char="•"/>
              <a:defRPr b="0">
                <a:solidFill>
                  <a:srgbClr val="244D60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44D60"/>
              </a:buClr>
              <a:buSzPts val="1800"/>
              <a:buChar char="•"/>
              <a:defRPr b="0">
                <a:solidFill>
                  <a:srgbClr val="244D6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08">
          <p15:clr>
            <a:srgbClr val="FBAE40"/>
          </p15:clr>
        </p15:guide>
        <p15:guide id="2" pos="52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-1"/>
            <a:ext cx="12317691" cy="692870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5189220" y="685800"/>
            <a:ext cx="61722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000"/>
              <a:buFont typeface="Arial Narrow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body" idx="1"/>
          </p:nvPr>
        </p:nvSpPr>
        <p:spPr>
          <a:xfrm>
            <a:off x="5189220" y="1825625"/>
            <a:ext cx="616458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 b="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 b="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326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7_Title and Content">
  <p:cSld name="7_Title and Conten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7"/>
          <p:cNvSpPr txBox="1">
            <a:spLocks noGrp="1"/>
          </p:cNvSpPr>
          <p:nvPr>
            <p:ph type="body" idx="1"/>
          </p:nvPr>
        </p:nvSpPr>
        <p:spPr>
          <a:xfrm>
            <a:off x="5189220" y="1825625"/>
            <a:ext cx="616458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 b="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 b="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title"/>
          </p:nvPr>
        </p:nvSpPr>
        <p:spPr>
          <a:xfrm>
            <a:off x="5181600" y="685800"/>
            <a:ext cx="619506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326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ustom Layout">
  <p:cSld name="Custom Layou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8"/>
          <p:cNvSpPr txBox="1">
            <a:spLocks noGrp="1"/>
          </p:cNvSpPr>
          <p:nvPr>
            <p:ph type="title"/>
          </p:nvPr>
        </p:nvSpPr>
        <p:spPr>
          <a:xfrm>
            <a:off x="616131" y="685800"/>
            <a:ext cx="105156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 Narrow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sldNum" idx="12"/>
          </p:nvPr>
        </p:nvSpPr>
        <p:spPr>
          <a:xfrm>
            <a:off x="907796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38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Custom Layout">
  <p:cSld name="1_Custom Layou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9"/>
          <p:cNvSpPr txBox="1">
            <a:spLocks noGrp="1"/>
          </p:cNvSpPr>
          <p:nvPr>
            <p:ph type="title"/>
          </p:nvPr>
        </p:nvSpPr>
        <p:spPr>
          <a:xfrm>
            <a:off x="615045" y="685800"/>
            <a:ext cx="105156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 Narrow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38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Custom Layout">
  <p:cSld name="2_Custom Layou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0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4" name="Google Shape;10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1289092"/>
            <a:ext cx="12192097" cy="3533742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0"/>
          <p:cNvSpPr/>
          <p:nvPr/>
        </p:nvSpPr>
        <p:spPr>
          <a:xfrm>
            <a:off x="0" y="1960536"/>
            <a:ext cx="12460638" cy="2138766"/>
          </a:xfrm>
          <a:prstGeom prst="rect">
            <a:avLst/>
          </a:prstGeom>
          <a:solidFill>
            <a:schemeClr val="lt1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0"/>
          <p:cNvSpPr txBox="1">
            <a:spLocks noGrp="1"/>
          </p:cNvSpPr>
          <p:nvPr>
            <p:ph type="title"/>
          </p:nvPr>
        </p:nvSpPr>
        <p:spPr>
          <a:xfrm>
            <a:off x="838200" y="2311849"/>
            <a:ext cx="10515600" cy="1338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5000"/>
              <a:buFont typeface="Arial Narrow"/>
              <a:buNone/>
              <a:defRPr sz="5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08">
          <p15:clr>
            <a:srgbClr val="FBAE40"/>
          </p15:clr>
        </p15:guide>
        <p15:guide id="2" pos="38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1"/>
          <p:cNvSpPr txBox="1">
            <a:spLocks noGrp="1"/>
          </p:cNvSpPr>
          <p:nvPr>
            <p:ph type="ctrTitle"/>
          </p:nvPr>
        </p:nvSpPr>
        <p:spPr>
          <a:xfrm>
            <a:off x="609600" y="4953000"/>
            <a:ext cx="6902196" cy="978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Narrow"/>
              <a:buNone/>
              <a:defRPr sz="3200" b="1" i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body" idx="1"/>
          </p:nvPr>
        </p:nvSpPr>
        <p:spPr>
          <a:xfrm>
            <a:off x="7668832" y="4928616"/>
            <a:ext cx="4048125" cy="313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44D60"/>
              </a:buClr>
              <a:buSzPts val="1800"/>
              <a:buNone/>
              <a:defRPr sz="1800" b="1">
                <a:solidFill>
                  <a:srgbClr val="244D60"/>
                </a:solidFill>
              </a:defRPr>
            </a:lvl1pPr>
            <a:lvl2pPr marL="914400" lvl="1" indent="-3810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400"/>
              <a:buChar char="•"/>
              <a:defRPr/>
            </a:lvl2pPr>
            <a:lvl3pPr marL="1371600" lvl="2" indent="-355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000"/>
              <a:buChar char="•"/>
              <a:defRPr/>
            </a:lvl3pPr>
            <a:lvl4pPr marL="1828800" lvl="3" indent="-3429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4pPr>
            <a:lvl5pPr marL="2286000" lvl="4" indent="-3429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body" idx="2"/>
          </p:nvPr>
        </p:nvSpPr>
        <p:spPr>
          <a:xfrm>
            <a:off x="7644765" y="5254435"/>
            <a:ext cx="4071938" cy="1012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44D60"/>
              </a:buClr>
              <a:buSzPts val="1800"/>
              <a:buFont typeface="Arial"/>
              <a:buNone/>
              <a:defRPr sz="1800">
                <a:solidFill>
                  <a:srgbClr val="244D60"/>
                </a:solidFill>
              </a:defRPr>
            </a:lvl1pPr>
            <a:lvl2pPr marL="914400" lvl="1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44D60"/>
              </a:buClr>
              <a:buSzPts val="1800"/>
              <a:buFont typeface="Arial"/>
              <a:buNone/>
              <a:defRPr sz="1800">
                <a:solidFill>
                  <a:srgbClr val="244D60"/>
                </a:solidFill>
              </a:defRPr>
            </a:lvl2pPr>
            <a:lvl3pPr marL="1371600" lvl="2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44D60"/>
              </a:buClr>
              <a:buSzPts val="1800"/>
              <a:buFont typeface="Arial"/>
              <a:buNone/>
              <a:defRPr sz="1800">
                <a:solidFill>
                  <a:srgbClr val="244D60"/>
                </a:solidFill>
              </a:defRPr>
            </a:lvl3pPr>
            <a:lvl4pPr marL="1828800" lvl="3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44D60"/>
              </a:buClr>
              <a:buSzPts val="1800"/>
              <a:buFont typeface="Arial"/>
              <a:buNone/>
              <a:defRPr sz="1800">
                <a:solidFill>
                  <a:srgbClr val="244D60"/>
                </a:solidFill>
              </a:defRPr>
            </a:lvl4pPr>
            <a:lvl5pPr marL="2286000" lvl="4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44D60"/>
              </a:buClr>
              <a:buSzPts val="1800"/>
              <a:buFont typeface="Arial"/>
              <a:buNone/>
              <a:defRPr sz="1800">
                <a:solidFill>
                  <a:srgbClr val="244D6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body" idx="3"/>
          </p:nvPr>
        </p:nvSpPr>
        <p:spPr>
          <a:xfrm>
            <a:off x="7644765" y="6339395"/>
            <a:ext cx="4071938" cy="317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44D60"/>
              </a:buClr>
              <a:buSzPts val="1400"/>
              <a:buFont typeface="Arial"/>
              <a:buNone/>
              <a:defRPr sz="1400">
                <a:solidFill>
                  <a:srgbClr val="244D60"/>
                </a:solidFill>
              </a:defRPr>
            </a:lvl1pPr>
            <a:lvl2pPr marL="914400" lvl="1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44D60"/>
              </a:buClr>
              <a:buSzPts val="1800"/>
              <a:buFont typeface="Arial"/>
              <a:buNone/>
              <a:defRPr sz="1800">
                <a:solidFill>
                  <a:srgbClr val="244D60"/>
                </a:solidFill>
              </a:defRPr>
            </a:lvl2pPr>
            <a:lvl3pPr marL="1371600" lvl="2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44D60"/>
              </a:buClr>
              <a:buSzPts val="1800"/>
              <a:buFont typeface="Arial"/>
              <a:buNone/>
              <a:defRPr sz="1800">
                <a:solidFill>
                  <a:srgbClr val="244D60"/>
                </a:solidFill>
              </a:defRPr>
            </a:lvl3pPr>
            <a:lvl4pPr marL="1828800" lvl="3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44D60"/>
              </a:buClr>
              <a:buSzPts val="1800"/>
              <a:buFont typeface="Arial"/>
              <a:buNone/>
              <a:defRPr sz="1800">
                <a:solidFill>
                  <a:srgbClr val="244D60"/>
                </a:solidFill>
              </a:defRPr>
            </a:lvl4pPr>
            <a:lvl5pPr marL="2286000" lvl="4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44D60"/>
              </a:buClr>
              <a:buSzPts val="1800"/>
              <a:buFont typeface="Arial"/>
              <a:buNone/>
              <a:defRPr sz="1800">
                <a:solidFill>
                  <a:srgbClr val="244D6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120">
          <p15:clr>
            <a:srgbClr val="FBAE40"/>
          </p15:clr>
        </p15:guide>
        <p15:guide id="2" pos="38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 type="titleOnly">
  <p:cSld name="TITLE_ONLY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">
  <p:cSld name="Title &amp; Subtitle">
    <p:bg>
      <p:bgPr>
        <a:solidFill>
          <a:srgbClr val="A6AAA8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Title Slide">
  <p:cSld name="3_Title Slide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/>
          <p:nvPr/>
        </p:nvSpPr>
        <p:spPr>
          <a:xfrm>
            <a:off x="10566400" y="6618288"/>
            <a:ext cx="16256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24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le Slide">
  <p:cSld name="2_Title Slid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7"/>
          <p:cNvSpPr txBox="1">
            <a:spLocks noGrp="1"/>
          </p:cNvSpPr>
          <p:nvPr>
            <p:ph type="title"/>
          </p:nvPr>
        </p:nvSpPr>
        <p:spPr>
          <a:xfrm>
            <a:off x="609600" y="4953000"/>
            <a:ext cx="6880654" cy="978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Narrow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7"/>
          <p:cNvSpPr/>
          <p:nvPr/>
        </p:nvSpPr>
        <p:spPr>
          <a:xfrm>
            <a:off x="0" y="2429310"/>
            <a:ext cx="2990088" cy="196060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2" name="Google Shape;22;p7"/>
          <p:cNvSpPr/>
          <p:nvPr/>
        </p:nvSpPr>
        <p:spPr>
          <a:xfrm>
            <a:off x="3067304" y="2429310"/>
            <a:ext cx="2990088" cy="196060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3" name="Google Shape;23;p7"/>
          <p:cNvSpPr/>
          <p:nvPr/>
        </p:nvSpPr>
        <p:spPr>
          <a:xfrm>
            <a:off x="6134608" y="2429310"/>
            <a:ext cx="2990088" cy="1960606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4" name="Google Shape;24;p7"/>
          <p:cNvSpPr/>
          <p:nvPr/>
        </p:nvSpPr>
        <p:spPr>
          <a:xfrm>
            <a:off x="9201912" y="2429310"/>
            <a:ext cx="2990088" cy="1960606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body" idx="1"/>
          </p:nvPr>
        </p:nvSpPr>
        <p:spPr>
          <a:xfrm>
            <a:off x="7668832" y="4928616"/>
            <a:ext cx="4048125" cy="313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None/>
              <a:defRPr sz="1800" b="1">
                <a:solidFill>
                  <a:srgbClr val="1F3864"/>
                </a:solidFill>
              </a:defRPr>
            </a:lvl1pPr>
            <a:lvl2pPr marL="914400" lvl="1" indent="-3810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03864"/>
              </a:buClr>
              <a:buSzPts val="2400"/>
              <a:buChar char="-"/>
              <a:defRPr/>
            </a:lvl2pPr>
            <a:lvl3pPr marL="1371600" lvl="2" indent="-355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03864"/>
              </a:buClr>
              <a:buSzPts val="2000"/>
              <a:buChar char="-"/>
              <a:defRPr/>
            </a:lvl3pPr>
            <a:lvl4pPr marL="1828800" lvl="3" indent="-3429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03864"/>
              </a:buClr>
              <a:buSzPts val="1800"/>
              <a:buChar char="-"/>
              <a:defRPr/>
            </a:lvl4pPr>
            <a:lvl5pPr marL="2286000" lvl="4" indent="-3429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03864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body" idx="2"/>
          </p:nvPr>
        </p:nvSpPr>
        <p:spPr>
          <a:xfrm>
            <a:off x="7644765" y="5254435"/>
            <a:ext cx="4071938" cy="1012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800"/>
              <a:buFont typeface="Arial"/>
              <a:buNone/>
              <a:defRPr sz="1800">
                <a:solidFill>
                  <a:srgbClr val="1F3864"/>
                </a:solidFill>
              </a:defRPr>
            </a:lvl1pPr>
            <a:lvl2pPr marL="914400" lvl="1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44D60"/>
              </a:buClr>
              <a:buSzPts val="1800"/>
              <a:buFont typeface="Arial"/>
              <a:buNone/>
              <a:defRPr sz="1800">
                <a:solidFill>
                  <a:srgbClr val="244D60"/>
                </a:solidFill>
              </a:defRPr>
            </a:lvl2pPr>
            <a:lvl3pPr marL="1371600" lvl="2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44D60"/>
              </a:buClr>
              <a:buSzPts val="1800"/>
              <a:buFont typeface="Arial"/>
              <a:buNone/>
              <a:defRPr sz="1800">
                <a:solidFill>
                  <a:srgbClr val="244D60"/>
                </a:solidFill>
              </a:defRPr>
            </a:lvl3pPr>
            <a:lvl4pPr marL="1828800" lvl="3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44D60"/>
              </a:buClr>
              <a:buSzPts val="1800"/>
              <a:buFont typeface="Arial"/>
              <a:buNone/>
              <a:defRPr sz="1800">
                <a:solidFill>
                  <a:srgbClr val="244D60"/>
                </a:solidFill>
              </a:defRPr>
            </a:lvl4pPr>
            <a:lvl5pPr marL="2286000" lvl="4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44D60"/>
              </a:buClr>
              <a:buSzPts val="1800"/>
              <a:buFont typeface="Arial"/>
              <a:buNone/>
              <a:defRPr sz="1800">
                <a:solidFill>
                  <a:srgbClr val="244D6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3"/>
          </p:nvPr>
        </p:nvSpPr>
        <p:spPr>
          <a:xfrm>
            <a:off x="7644765" y="6339395"/>
            <a:ext cx="4071938" cy="317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Font typeface="Arial"/>
              <a:buNone/>
              <a:defRPr sz="1400">
                <a:solidFill>
                  <a:srgbClr val="1F3864"/>
                </a:solidFill>
              </a:defRPr>
            </a:lvl1pPr>
            <a:lvl2pPr marL="914400" lvl="1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44D60"/>
              </a:buClr>
              <a:buSzPts val="1800"/>
              <a:buFont typeface="Arial"/>
              <a:buNone/>
              <a:defRPr sz="1800">
                <a:solidFill>
                  <a:srgbClr val="244D60"/>
                </a:solidFill>
              </a:defRPr>
            </a:lvl2pPr>
            <a:lvl3pPr marL="1371600" lvl="2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44D60"/>
              </a:buClr>
              <a:buSzPts val="1800"/>
              <a:buFont typeface="Arial"/>
              <a:buNone/>
              <a:defRPr sz="1800">
                <a:solidFill>
                  <a:srgbClr val="244D60"/>
                </a:solidFill>
              </a:defRPr>
            </a:lvl3pPr>
            <a:lvl4pPr marL="1828800" lvl="3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44D60"/>
              </a:buClr>
              <a:buSzPts val="1800"/>
              <a:buFont typeface="Arial"/>
              <a:buNone/>
              <a:defRPr sz="1800">
                <a:solidFill>
                  <a:srgbClr val="244D60"/>
                </a:solidFill>
              </a:defRPr>
            </a:lvl4pPr>
            <a:lvl5pPr marL="2286000" lvl="4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44D60"/>
              </a:buClr>
              <a:buSzPts val="1800"/>
              <a:buFont typeface="Arial"/>
              <a:buNone/>
              <a:defRPr sz="1800">
                <a:solidFill>
                  <a:srgbClr val="244D6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>
          <p15:clr>
            <a:srgbClr val="FBAE40"/>
          </p15:clr>
        </p15:guide>
        <p15:guide id="2" pos="384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5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000"/>
              <a:buFont typeface="Arial Narrow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6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6" name="Google Shape;126;p26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600"/>
              <a:buChar char="•"/>
              <a:defRPr sz="1600"/>
            </a:lvl5pPr>
            <a:lvl6pPr marL="2743200" lvl="5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7" name="Google Shape;127;p26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8" name="Google Shape;128;p26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600"/>
              <a:buChar char="•"/>
              <a:defRPr sz="1600"/>
            </a:lvl5pPr>
            <a:lvl6pPr marL="2743200" lvl="5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9" name="Google Shape;129;p26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7"/>
          <p:cNvSpPr txBox="1">
            <a:spLocks noGrp="1"/>
          </p:cNvSpPr>
          <p:nvPr>
            <p:ph type="title"/>
          </p:nvPr>
        </p:nvSpPr>
        <p:spPr>
          <a:xfrm>
            <a:off x="1684867" y="74614"/>
            <a:ext cx="10219267" cy="85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7"/>
          <p:cNvSpPr txBox="1">
            <a:spLocks noGrp="1"/>
          </p:cNvSpPr>
          <p:nvPr>
            <p:ph type="body" idx="1"/>
          </p:nvPr>
        </p:nvSpPr>
        <p:spPr>
          <a:xfrm>
            <a:off x="1284817" y="1290638"/>
            <a:ext cx="5128683" cy="513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27"/>
          <p:cNvSpPr txBox="1">
            <a:spLocks noGrp="1"/>
          </p:cNvSpPr>
          <p:nvPr>
            <p:ph type="body" idx="2"/>
          </p:nvPr>
        </p:nvSpPr>
        <p:spPr>
          <a:xfrm>
            <a:off x="6616701" y="1290638"/>
            <a:ext cx="5128684" cy="513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27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E4484423-2438-B046-81CE-D29BA04C3355}"/>
              </a:ext>
            </a:extLst>
          </p:cNvPr>
          <p:cNvSpPr/>
          <p:nvPr userDrawn="1"/>
        </p:nvSpPr>
        <p:spPr>
          <a:xfrm>
            <a:off x="0" y="-19393"/>
            <a:ext cx="12192000" cy="6887665"/>
          </a:xfrm>
          <a:prstGeom prst="rect">
            <a:avLst/>
          </a:prstGeom>
          <a:gradFill flip="none" rotWithShape="1">
            <a:gsLst>
              <a:gs pos="91000">
                <a:srgbClr val="C3873A"/>
              </a:gs>
              <a:gs pos="25000">
                <a:srgbClr val="255B7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A178FC00-62D8-E046-9751-ABF74CA246E8}"/>
              </a:ext>
            </a:extLst>
          </p:cNvPr>
          <p:cNvGrpSpPr/>
          <p:nvPr userDrawn="1"/>
        </p:nvGrpSpPr>
        <p:grpSpPr>
          <a:xfrm>
            <a:off x="517664" y="-19393"/>
            <a:ext cx="4628149" cy="6890327"/>
            <a:chOff x="3308351" y="2370138"/>
            <a:chExt cx="2760662" cy="4110037"/>
          </a:xfrm>
          <a:gradFill>
            <a:gsLst>
              <a:gs pos="0">
                <a:srgbClr val="A3D1E8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12" name="Freeform 10">
              <a:extLst>
                <a:ext uri="{FF2B5EF4-FFF2-40B4-BE49-F238E27FC236}">
                  <a16:creationId xmlns="" xmlns:a16="http://schemas.microsoft.com/office/drawing/2014/main" id="{0ACED15E-2780-DD44-A549-8B73F4F8C9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94213" y="2370138"/>
              <a:ext cx="1574800" cy="3676650"/>
            </a:xfrm>
            <a:custGeom>
              <a:avLst/>
              <a:gdLst>
                <a:gd name="T0" fmla="*/ 239 w 828"/>
                <a:gd name="T1" fmla="*/ 1416 h 1936"/>
                <a:gd name="T2" fmla="*/ 387 w 828"/>
                <a:gd name="T3" fmla="*/ 1936 h 1936"/>
                <a:gd name="T4" fmla="*/ 127 w 828"/>
                <a:gd name="T5" fmla="*/ 1417 h 1936"/>
                <a:gd name="T6" fmla="*/ 239 w 828"/>
                <a:gd name="T7" fmla="*/ 1416 h 1936"/>
                <a:gd name="T8" fmla="*/ 273 w 828"/>
                <a:gd name="T9" fmla="*/ 883 h 1936"/>
                <a:gd name="T10" fmla="*/ 828 w 828"/>
                <a:gd name="T11" fmla="*/ 3 h 1936"/>
                <a:gd name="T12" fmla="*/ 195 w 828"/>
                <a:gd name="T13" fmla="*/ 0 h 1936"/>
                <a:gd name="T14" fmla="*/ 18 w 828"/>
                <a:gd name="T15" fmla="*/ 883 h 1936"/>
                <a:gd name="T16" fmla="*/ 273 w 828"/>
                <a:gd name="T17" fmla="*/ 883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8" h="1936">
                  <a:moveTo>
                    <a:pt x="239" y="1416"/>
                  </a:moveTo>
                  <a:cubicBezTo>
                    <a:pt x="273" y="1728"/>
                    <a:pt x="387" y="1936"/>
                    <a:pt x="387" y="1936"/>
                  </a:cubicBezTo>
                  <a:cubicBezTo>
                    <a:pt x="271" y="1756"/>
                    <a:pt x="186" y="1583"/>
                    <a:pt x="127" y="1417"/>
                  </a:cubicBezTo>
                  <a:lnTo>
                    <a:pt x="239" y="1416"/>
                  </a:lnTo>
                  <a:close/>
                  <a:moveTo>
                    <a:pt x="273" y="883"/>
                  </a:moveTo>
                  <a:cubicBezTo>
                    <a:pt x="342" y="603"/>
                    <a:pt x="503" y="296"/>
                    <a:pt x="828" y="3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82" y="241"/>
                    <a:pt x="0" y="540"/>
                    <a:pt x="18" y="883"/>
                  </a:cubicBezTo>
                  <a:lnTo>
                    <a:pt x="273" y="88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ACCEC"/>
                </a:gs>
                <a:gs pos="100000">
                  <a:srgbClr val="6BB7E0"/>
                </a:gs>
              </a:gsLst>
              <a:lin ang="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1">
              <a:extLst>
                <a:ext uri="{FF2B5EF4-FFF2-40B4-BE49-F238E27FC236}">
                  <a16:creationId xmlns="" xmlns:a16="http://schemas.microsoft.com/office/drawing/2014/main" id="{551C759E-093F-2441-98A7-3DEC7BDE92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3276" y="5254625"/>
              <a:ext cx="542925" cy="1223962"/>
            </a:xfrm>
            <a:custGeom>
              <a:avLst/>
              <a:gdLst>
                <a:gd name="T0" fmla="*/ 286 w 286"/>
                <a:gd name="T1" fmla="*/ 645 h 645"/>
                <a:gd name="T2" fmla="*/ 0 w 286"/>
                <a:gd name="T3" fmla="*/ 0 h 645"/>
                <a:gd name="T4" fmla="*/ 166 w 286"/>
                <a:gd name="T5" fmla="*/ 645 h 645"/>
                <a:gd name="T6" fmla="*/ 286 w 286"/>
                <a:gd name="T7" fmla="*/ 645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645">
                  <a:moveTo>
                    <a:pt x="286" y="645"/>
                  </a:moveTo>
                  <a:cubicBezTo>
                    <a:pt x="167" y="471"/>
                    <a:pt x="62" y="257"/>
                    <a:pt x="0" y="0"/>
                  </a:cubicBezTo>
                  <a:cubicBezTo>
                    <a:pt x="0" y="0"/>
                    <a:pt x="14" y="282"/>
                    <a:pt x="166" y="645"/>
                  </a:cubicBezTo>
                  <a:lnTo>
                    <a:pt x="286" y="645"/>
                  </a:lnTo>
                  <a:close/>
                </a:path>
              </a:pathLst>
            </a:custGeom>
            <a:solidFill>
              <a:srgbClr val="ABD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2">
              <a:extLst>
                <a:ext uri="{FF2B5EF4-FFF2-40B4-BE49-F238E27FC236}">
                  <a16:creationId xmlns="" xmlns:a16="http://schemas.microsoft.com/office/drawing/2014/main" id="{FB1A23FC-AD1F-0748-AE5C-4B02400A34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08351" y="2376488"/>
              <a:ext cx="2270125" cy="4103687"/>
            </a:xfrm>
            <a:custGeom>
              <a:avLst/>
              <a:gdLst>
                <a:gd name="T0" fmla="*/ 32 w 1193"/>
                <a:gd name="T1" fmla="*/ 1413 h 2162"/>
                <a:gd name="T2" fmla="*/ 361 w 1193"/>
                <a:gd name="T3" fmla="*/ 2161 h 2162"/>
                <a:gd name="T4" fmla="*/ 1193 w 1193"/>
                <a:gd name="T5" fmla="*/ 2161 h 2162"/>
                <a:gd name="T6" fmla="*/ 955 w 1193"/>
                <a:gd name="T7" fmla="*/ 1903 h 2162"/>
                <a:gd name="T8" fmla="*/ 704 w 1193"/>
                <a:gd name="T9" fmla="*/ 1413 h 2162"/>
                <a:gd name="T10" fmla="*/ 32 w 1193"/>
                <a:gd name="T11" fmla="*/ 1413 h 2162"/>
                <a:gd name="T12" fmla="*/ 0 w 1193"/>
                <a:gd name="T13" fmla="*/ 879 h 2162"/>
                <a:gd name="T14" fmla="*/ 126 w 1193"/>
                <a:gd name="T15" fmla="*/ 299 h 2162"/>
                <a:gd name="T16" fmla="*/ 275 w 1193"/>
                <a:gd name="T17" fmla="*/ 0 h 2162"/>
                <a:gd name="T18" fmla="*/ 725 w 1193"/>
                <a:gd name="T19" fmla="*/ 0 h 2162"/>
                <a:gd name="T20" fmla="*/ 590 w 1193"/>
                <a:gd name="T21" fmla="*/ 879 h 2162"/>
                <a:gd name="T22" fmla="*/ 0 w 1193"/>
                <a:gd name="T23" fmla="*/ 879 h 2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93" h="2162">
                  <a:moveTo>
                    <a:pt x="32" y="1413"/>
                  </a:moveTo>
                  <a:cubicBezTo>
                    <a:pt x="79" y="1653"/>
                    <a:pt x="178" y="1910"/>
                    <a:pt x="361" y="2161"/>
                  </a:cubicBezTo>
                  <a:cubicBezTo>
                    <a:pt x="362" y="2162"/>
                    <a:pt x="1193" y="2161"/>
                    <a:pt x="1193" y="2161"/>
                  </a:cubicBezTo>
                  <a:cubicBezTo>
                    <a:pt x="1113" y="2085"/>
                    <a:pt x="1034" y="2000"/>
                    <a:pt x="955" y="1903"/>
                  </a:cubicBezTo>
                  <a:cubicBezTo>
                    <a:pt x="955" y="1903"/>
                    <a:pt x="812" y="1718"/>
                    <a:pt x="704" y="1413"/>
                  </a:cubicBezTo>
                  <a:lnTo>
                    <a:pt x="32" y="1413"/>
                  </a:lnTo>
                  <a:close/>
                  <a:moveTo>
                    <a:pt x="0" y="879"/>
                  </a:moveTo>
                  <a:cubicBezTo>
                    <a:pt x="25" y="534"/>
                    <a:pt x="126" y="299"/>
                    <a:pt x="126" y="299"/>
                  </a:cubicBezTo>
                  <a:cubicBezTo>
                    <a:pt x="173" y="190"/>
                    <a:pt x="220" y="94"/>
                    <a:pt x="275" y="0"/>
                  </a:cubicBezTo>
                  <a:cubicBezTo>
                    <a:pt x="725" y="0"/>
                    <a:pt x="725" y="0"/>
                    <a:pt x="725" y="0"/>
                  </a:cubicBezTo>
                  <a:cubicBezTo>
                    <a:pt x="599" y="319"/>
                    <a:pt x="569" y="617"/>
                    <a:pt x="590" y="879"/>
                  </a:cubicBezTo>
                  <a:lnTo>
                    <a:pt x="0" y="87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FDCF2"/>
                </a:gs>
                <a:gs pos="85000">
                  <a:srgbClr val="52B3D9"/>
                </a:gs>
              </a:gsLst>
              <a:lin ang="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C0BBE337-6FE4-F74A-8847-969FD40E7926}"/>
              </a:ext>
            </a:extLst>
          </p:cNvPr>
          <p:cNvSpPr/>
          <p:nvPr userDrawn="1"/>
        </p:nvSpPr>
        <p:spPr>
          <a:xfrm>
            <a:off x="0" y="203200"/>
            <a:ext cx="12192000" cy="618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A82CAA-A637-564B-9150-80E6208D2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1104144"/>
            <a:ext cx="10393680" cy="646331"/>
          </a:xfrm>
        </p:spPr>
        <p:txBody>
          <a:bodyPr>
            <a:sp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C8FFBED-D27D-074B-9C33-10A234BC6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2271860"/>
            <a:ext cx="10619923" cy="1623008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A55A95B-EA76-8B4B-809B-5350F164F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C2AD0-9452-684A-9802-A7E12BA97DE7}" type="datetime1">
              <a:rPr lang="en-US" smtClean="0"/>
              <a:t>10/30/19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E7ECC2B-9CA4-F049-B8DF-124C01117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294B535-E047-7E4E-AC67-9B9E71213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8C51FE-49D9-314D-9957-ABBF7DDE87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80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  <p15:guide id="2" pos="60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-1"/>
            <a:ext cx="12317691" cy="6928701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5189220" y="685800"/>
            <a:ext cx="61722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4000"/>
              <a:buFont typeface="Arial Narrow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1"/>
          </p:nvPr>
        </p:nvSpPr>
        <p:spPr>
          <a:xfrm>
            <a:off x="5189220" y="1825625"/>
            <a:ext cx="616458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03864"/>
              </a:buClr>
              <a:buSzPts val="2800"/>
              <a:buChar char="•"/>
              <a:defRPr>
                <a:solidFill>
                  <a:srgbClr val="203864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03864"/>
              </a:buClr>
              <a:buSzPts val="2400"/>
              <a:buFont typeface="Arial"/>
              <a:buChar char="-"/>
              <a:defRPr>
                <a:solidFill>
                  <a:srgbClr val="203864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03864"/>
              </a:buClr>
              <a:buSzPts val="2000"/>
              <a:buFont typeface="Arial"/>
              <a:buChar char="-"/>
              <a:defRPr>
                <a:solidFill>
                  <a:srgbClr val="203864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03864"/>
              </a:buClr>
              <a:buSzPts val="1800"/>
              <a:buFont typeface="Arial"/>
              <a:buChar char="-"/>
              <a:defRPr b="0">
                <a:solidFill>
                  <a:srgbClr val="203864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03864"/>
              </a:buClr>
              <a:buSzPts val="1800"/>
              <a:buFont typeface="Arial"/>
              <a:buChar char="-"/>
              <a:defRPr b="0">
                <a:solidFill>
                  <a:srgbClr val="203864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326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7_Title and Content">
  <p:cSld name="7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9"/>
          <p:cNvSpPr txBox="1">
            <a:spLocks noGrp="1"/>
          </p:cNvSpPr>
          <p:nvPr>
            <p:ph type="body" idx="1"/>
          </p:nvPr>
        </p:nvSpPr>
        <p:spPr>
          <a:xfrm>
            <a:off x="5189220" y="1825625"/>
            <a:ext cx="616458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03864"/>
              </a:buClr>
              <a:buSzPts val="2800"/>
              <a:buChar char="•"/>
              <a:defRPr>
                <a:solidFill>
                  <a:srgbClr val="203864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03864"/>
              </a:buClr>
              <a:buSzPts val="2400"/>
              <a:buFont typeface="Arial"/>
              <a:buChar char="-"/>
              <a:defRPr>
                <a:solidFill>
                  <a:srgbClr val="203864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03864"/>
              </a:buClr>
              <a:buSzPts val="2000"/>
              <a:buFont typeface="Arial"/>
              <a:buChar char="-"/>
              <a:defRPr>
                <a:solidFill>
                  <a:srgbClr val="203864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03864"/>
              </a:buClr>
              <a:buSzPts val="1800"/>
              <a:buFont typeface="Arial"/>
              <a:buChar char="-"/>
              <a:defRPr b="0">
                <a:solidFill>
                  <a:srgbClr val="203864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03864"/>
              </a:buClr>
              <a:buSzPts val="1800"/>
              <a:buFont typeface="Arial"/>
              <a:buChar char="-"/>
              <a:defRPr b="0">
                <a:solidFill>
                  <a:srgbClr val="203864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5181600" y="685800"/>
            <a:ext cx="619506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wipe dir="d"/>
  </p:transition>
  <p:extLst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326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ustom Layout">
  <p:cSld name="Custom Layou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10"/>
          <p:cNvSpPr txBox="1">
            <a:spLocks noGrp="1"/>
          </p:cNvSpPr>
          <p:nvPr>
            <p:ph type="title"/>
          </p:nvPr>
        </p:nvSpPr>
        <p:spPr>
          <a:xfrm>
            <a:off x="616131" y="685800"/>
            <a:ext cx="105156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 Narrow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sldNum" idx="12"/>
          </p:nvPr>
        </p:nvSpPr>
        <p:spPr>
          <a:xfrm>
            <a:off x="907796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 cap="none">
                <a:solidFill>
                  <a:srgbClr val="1F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lvl="1" indent="0" algn="r">
              <a:spcBef>
                <a:spcPts val="0"/>
              </a:spcBef>
              <a:buNone/>
              <a:defRPr sz="1000" b="0" i="0" cap="none">
                <a:solidFill>
                  <a:srgbClr val="1F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lvl="2" indent="0" algn="r">
              <a:spcBef>
                <a:spcPts val="0"/>
              </a:spcBef>
              <a:buNone/>
              <a:defRPr sz="1000" b="0" i="0" cap="none">
                <a:solidFill>
                  <a:srgbClr val="1F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lvl="3" indent="0" algn="r">
              <a:spcBef>
                <a:spcPts val="0"/>
              </a:spcBef>
              <a:buNone/>
              <a:defRPr sz="1000" b="0" i="0" cap="none">
                <a:solidFill>
                  <a:srgbClr val="1F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lvl="4" indent="0" algn="r">
              <a:spcBef>
                <a:spcPts val="0"/>
              </a:spcBef>
              <a:buNone/>
              <a:defRPr sz="1000" b="0" i="0" cap="none">
                <a:solidFill>
                  <a:srgbClr val="1F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lvl="5" indent="0" algn="r">
              <a:spcBef>
                <a:spcPts val="0"/>
              </a:spcBef>
              <a:buNone/>
              <a:defRPr sz="1000" b="0" i="0" cap="none">
                <a:solidFill>
                  <a:srgbClr val="1F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lvl="6" indent="0" algn="r">
              <a:spcBef>
                <a:spcPts val="0"/>
              </a:spcBef>
              <a:buNone/>
              <a:defRPr sz="1000" b="0" i="0" cap="none">
                <a:solidFill>
                  <a:srgbClr val="1F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lvl="7" indent="0" algn="r">
              <a:spcBef>
                <a:spcPts val="0"/>
              </a:spcBef>
              <a:buNone/>
              <a:defRPr sz="1000" b="0" i="0" cap="none">
                <a:solidFill>
                  <a:srgbClr val="1F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lvl="8" indent="0" algn="r">
              <a:spcBef>
                <a:spcPts val="0"/>
              </a:spcBef>
              <a:buNone/>
              <a:defRPr sz="1000" b="0" i="0" cap="none">
                <a:solidFill>
                  <a:srgbClr val="1F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38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Custom Layout">
  <p:cSld name="1_Custom Layou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11"/>
          <p:cNvSpPr txBox="1">
            <a:spLocks noGrp="1"/>
          </p:cNvSpPr>
          <p:nvPr>
            <p:ph type="title"/>
          </p:nvPr>
        </p:nvSpPr>
        <p:spPr>
          <a:xfrm>
            <a:off x="615045" y="685800"/>
            <a:ext cx="105156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 Narrow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>
                <a:solidFill>
                  <a:srgbClr val="1F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lvl="1" indent="0" algn="r">
              <a:spcBef>
                <a:spcPts val="0"/>
              </a:spcBef>
              <a:buNone/>
              <a:defRPr sz="1000" b="0" i="0">
                <a:solidFill>
                  <a:srgbClr val="1F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lvl="2" indent="0" algn="r">
              <a:spcBef>
                <a:spcPts val="0"/>
              </a:spcBef>
              <a:buNone/>
              <a:defRPr sz="1000" b="0" i="0">
                <a:solidFill>
                  <a:srgbClr val="1F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lvl="3" indent="0" algn="r">
              <a:spcBef>
                <a:spcPts val="0"/>
              </a:spcBef>
              <a:buNone/>
              <a:defRPr sz="1000" b="0" i="0">
                <a:solidFill>
                  <a:srgbClr val="1F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lvl="4" indent="0" algn="r">
              <a:spcBef>
                <a:spcPts val="0"/>
              </a:spcBef>
              <a:buNone/>
              <a:defRPr sz="1000" b="0" i="0">
                <a:solidFill>
                  <a:srgbClr val="1F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lvl="5" indent="0" algn="r">
              <a:spcBef>
                <a:spcPts val="0"/>
              </a:spcBef>
              <a:buNone/>
              <a:defRPr sz="1000" b="0" i="0">
                <a:solidFill>
                  <a:srgbClr val="1F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lvl="6" indent="0" algn="r">
              <a:spcBef>
                <a:spcPts val="0"/>
              </a:spcBef>
              <a:buNone/>
              <a:defRPr sz="1000" b="0" i="0">
                <a:solidFill>
                  <a:srgbClr val="1F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lvl="7" indent="0" algn="r">
              <a:spcBef>
                <a:spcPts val="0"/>
              </a:spcBef>
              <a:buNone/>
              <a:defRPr sz="1000" b="0" i="0">
                <a:solidFill>
                  <a:srgbClr val="1F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lvl="8" indent="0" algn="r">
              <a:spcBef>
                <a:spcPts val="0"/>
              </a:spcBef>
              <a:buNone/>
              <a:defRPr sz="1000" b="0" i="0">
                <a:solidFill>
                  <a:srgbClr val="1F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38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Custom Layout">
  <p:cSld name="2_Custom Layou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>
                <a:solidFill>
                  <a:srgbClr val="1F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lvl="1" indent="0" algn="r">
              <a:spcBef>
                <a:spcPts val="0"/>
              </a:spcBef>
              <a:buNone/>
              <a:defRPr sz="1000" b="0" i="0">
                <a:solidFill>
                  <a:srgbClr val="1F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lvl="2" indent="0" algn="r">
              <a:spcBef>
                <a:spcPts val="0"/>
              </a:spcBef>
              <a:buNone/>
              <a:defRPr sz="1000" b="0" i="0">
                <a:solidFill>
                  <a:srgbClr val="1F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lvl="3" indent="0" algn="r">
              <a:spcBef>
                <a:spcPts val="0"/>
              </a:spcBef>
              <a:buNone/>
              <a:defRPr sz="1000" b="0" i="0">
                <a:solidFill>
                  <a:srgbClr val="1F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lvl="4" indent="0" algn="r">
              <a:spcBef>
                <a:spcPts val="0"/>
              </a:spcBef>
              <a:buNone/>
              <a:defRPr sz="1000" b="0" i="0">
                <a:solidFill>
                  <a:srgbClr val="1F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lvl="5" indent="0" algn="r">
              <a:spcBef>
                <a:spcPts val="0"/>
              </a:spcBef>
              <a:buNone/>
              <a:defRPr sz="1000" b="0" i="0">
                <a:solidFill>
                  <a:srgbClr val="1F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lvl="6" indent="0" algn="r">
              <a:spcBef>
                <a:spcPts val="0"/>
              </a:spcBef>
              <a:buNone/>
              <a:defRPr sz="1000" b="0" i="0">
                <a:solidFill>
                  <a:srgbClr val="1F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lvl="7" indent="0" algn="r">
              <a:spcBef>
                <a:spcPts val="0"/>
              </a:spcBef>
              <a:buNone/>
              <a:defRPr sz="1000" b="0" i="0">
                <a:solidFill>
                  <a:srgbClr val="1F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lvl="8" indent="0" algn="r">
              <a:spcBef>
                <a:spcPts val="0"/>
              </a:spcBef>
              <a:buNone/>
              <a:defRPr sz="1000" b="0" i="0">
                <a:solidFill>
                  <a:srgbClr val="1F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9" name="Google Shape;4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1289092"/>
            <a:ext cx="12192097" cy="3533742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2"/>
          <p:cNvSpPr/>
          <p:nvPr/>
        </p:nvSpPr>
        <p:spPr>
          <a:xfrm>
            <a:off x="0" y="1960536"/>
            <a:ext cx="12460638" cy="2138766"/>
          </a:xfrm>
          <a:prstGeom prst="rect">
            <a:avLst/>
          </a:prstGeom>
          <a:solidFill>
            <a:schemeClr val="lt1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12"/>
          <p:cNvSpPr txBox="1">
            <a:spLocks noGrp="1"/>
          </p:cNvSpPr>
          <p:nvPr>
            <p:ph type="title"/>
          </p:nvPr>
        </p:nvSpPr>
        <p:spPr>
          <a:xfrm>
            <a:off x="838200" y="2311849"/>
            <a:ext cx="10515600" cy="1338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5000"/>
              <a:buFont typeface="Arial Narrow"/>
              <a:buNone/>
              <a:defRPr sz="5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">
          <p15:clr>
            <a:srgbClr val="FBAE40"/>
          </p15:clr>
        </p15:guide>
        <p15:guide id="2" pos="38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609600" y="4953000"/>
            <a:ext cx="6902196" cy="978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Narrow"/>
              <a:buNone/>
              <a:defRPr sz="3200" b="1" i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1"/>
          </p:nvPr>
        </p:nvSpPr>
        <p:spPr>
          <a:xfrm>
            <a:off x="7668832" y="4928616"/>
            <a:ext cx="4048125" cy="313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44D60"/>
              </a:buClr>
              <a:buSzPts val="1800"/>
              <a:buNone/>
              <a:defRPr sz="1800" b="1">
                <a:solidFill>
                  <a:srgbClr val="244D60"/>
                </a:solidFill>
              </a:defRPr>
            </a:lvl1pPr>
            <a:lvl2pPr marL="914400" lvl="1" indent="-3810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03864"/>
              </a:buClr>
              <a:buSzPts val="2400"/>
              <a:buChar char="-"/>
              <a:defRPr/>
            </a:lvl2pPr>
            <a:lvl3pPr marL="1371600" lvl="2" indent="-355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03864"/>
              </a:buClr>
              <a:buSzPts val="2000"/>
              <a:buChar char="-"/>
              <a:defRPr/>
            </a:lvl3pPr>
            <a:lvl4pPr marL="1828800" lvl="3" indent="-3429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03864"/>
              </a:buClr>
              <a:buSzPts val="1800"/>
              <a:buChar char="-"/>
              <a:defRPr/>
            </a:lvl4pPr>
            <a:lvl5pPr marL="2286000" lvl="4" indent="-3429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03864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2"/>
          </p:nvPr>
        </p:nvSpPr>
        <p:spPr>
          <a:xfrm>
            <a:off x="7644765" y="5254435"/>
            <a:ext cx="4071938" cy="1012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44D60"/>
              </a:buClr>
              <a:buSzPts val="1800"/>
              <a:buFont typeface="Arial"/>
              <a:buNone/>
              <a:defRPr sz="1800">
                <a:solidFill>
                  <a:srgbClr val="244D60"/>
                </a:solidFill>
              </a:defRPr>
            </a:lvl1pPr>
            <a:lvl2pPr marL="914400" lvl="1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44D60"/>
              </a:buClr>
              <a:buSzPts val="1800"/>
              <a:buFont typeface="Arial"/>
              <a:buNone/>
              <a:defRPr sz="1800">
                <a:solidFill>
                  <a:srgbClr val="244D60"/>
                </a:solidFill>
              </a:defRPr>
            </a:lvl2pPr>
            <a:lvl3pPr marL="1371600" lvl="2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44D60"/>
              </a:buClr>
              <a:buSzPts val="1800"/>
              <a:buFont typeface="Arial"/>
              <a:buNone/>
              <a:defRPr sz="1800">
                <a:solidFill>
                  <a:srgbClr val="244D60"/>
                </a:solidFill>
              </a:defRPr>
            </a:lvl3pPr>
            <a:lvl4pPr marL="1828800" lvl="3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44D60"/>
              </a:buClr>
              <a:buSzPts val="1800"/>
              <a:buFont typeface="Arial"/>
              <a:buNone/>
              <a:defRPr sz="1800">
                <a:solidFill>
                  <a:srgbClr val="244D60"/>
                </a:solidFill>
              </a:defRPr>
            </a:lvl4pPr>
            <a:lvl5pPr marL="2286000" lvl="4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44D60"/>
              </a:buClr>
              <a:buSzPts val="1800"/>
              <a:buFont typeface="Arial"/>
              <a:buNone/>
              <a:defRPr sz="1800">
                <a:solidFill>
                  <a:srgbClr val="244D6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3"/>
          </p:nvPr>
        </p:nvSpPr>
        <p:spPr>
          <a:xfrm>
            <a:off x="7644765" y="6339395"/>
            <a:ext cx="4071938" cy="317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44D60"/>
              </a:buClr>
              <a:buSzPts val="1400"/>
              <a:buFont typeface="Arial"/>
              <a:buNone/>
              <a:defRPr sz="1400">
                <a:solidFill>
                  <a:srgbClr val="244D60"/>
                </a:solidFill>
              </a:defRPr>
            </a:lvl1pPr>
            <a:lvl2pPr marL="914400" lvl="1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44D60"/>
              </a:buClr>
              <a:buSzPts val="1800"/>
              <a:buFont typeface="Arial"/>
              <a:buNone/>
              <a:defRPr sz="1800">
                <a:solidFill>
                  <a:srgbClr val="244D60"/>
                </a:solidFill>
              </a:defRPr>
            </a:lvl2pPr>
            <a:lvl3pPr marL="1371600" lvl="2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44D60"/>
              </a:buClr>
              <a:buSzPts val="1800"/>
              <a:buFont typeface="Arial"/>
              <a:buNone/>
              <a:defRPr sz="1800">
                <a:solidFill>
                  <a:srgbClr val="244D60"/>
                </a:solidFill>
              </a:defRPr>
            </a:lvl3pPr>
            <a:lvl4pPr marL="1828800" lvl="3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44D60"/>
              </a:buClr>
              <a:buSzPts val="1800"/>
              <a:buFont typeface="Arial"/>
              <a:buNone/>
              <a:defRPr sz="1800">
                <a:solidFill>
                  <a:srgbClr val="244D60"/>
                </a:solidFill>
              </a:defRPr>
            </a:lvl4pPr>
            <a:lvl5pPr marL="2286000" lvl="4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44D60"/>
              </a:buClr>
              <a:buSzPts val="1800"/>
              <a:buFont typeface="Arial"/>
              <a:buNone/>
              <a:defRPr sz="1800">
                <a:solidFill>
                  <a:srgbClr val="244D6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>
          <p15:clr>
            <a:srgbClr val="FBAE40"/>
          </p15:clr>
        </p15:guide>
        <p15:guide id="2" pos="38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le Slide">
  <p:cSld name="2_Title Slide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609600" y="4953000"/>
            <a:ext cx="6880654" cy="978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Narrow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/>
          <p:nvPr/>
        </p:nvSpPr>
        <p:spPr>
          <a:xfrm>
            <a:off x="0" y="2429310"/>
            <a:ext cx="2990088" cy="196060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73" name="Google Shape;73;p14"/>
          <p:cNvSpPr/>
          <p:nvPr/>
        </p:nvSpPr>
        <p:spPr>
          <a:xfrm>
            <a:off x="3067304" y="2429310"/>
            <a:ext cx="2990088" cy="196060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74" name="Google Shape;74;p14"/>
          <p:cNvSpPr/>
          <p:nvPr/>
        </p:nvSpPr>
        <p:spPr>
          <a:xfrm>
            <a:off x="6134608" y="2429310"/>
            <a:ext cx="2990088" cy="1960606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75" name="Google Shape;75;p14"/>
          <p:cNvSpPr/>
          <p:nvPr/>
        </p:nvSpPr>
        <p:spPr>
          <a:xfrm>
            <a:off x="9201912" y="2429310"/>
            <a:ext cx="2990088" cy="1960606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1"/>
          </p:nvPr>
        </p:nvSpPr>
        <p:spPr>
          <a:xfrm>
            <a:off x="7668832" y="4928616"/>
            <a:ext cx="4048125" cy="313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800"/>
              <a:buNone/>
              <a:defRPr sz="1800" b="1">
                <a:solidFill>
                  <a:srgbClr val="1F3864"/>
                </a:solidFill>
              </a:defRPr>
            </a:lvl1pPr>
            <a:lvl2pPr marL="914400" lvl="1" indent="-3810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400"/>
              <a:buChar char="•"/>
              <a:defRPr/>
            </a:lvl2pPr>
            <a:lvl3pPr marL="1371600" lvl="2" indent="-355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000"/>
              <a:buChar char="•"/>
              <a:defRPr/>
            </a:lvl3pPr>
            <a:lvl4pPr marL="1828800" lvl="3" indent="-3429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4pPr>
            <a:lvl5pPr marL="2286000" lvl="4" indent="-3429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body" idx="2"/>
          </p:nvPr>
        </p:nvSpPr>
        <p:spPr>
          <a:xfrm>
            <a:off x="7644765" y="5254435"/>
            <a:ext cx="4071938" cy="1012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800"/>
              <a:buFont typeface="Arial"/>
              <a:buNone/>
              <a:defRPr sz="1800">
                <a:solidFill>
                  <a:srgbClr val="1F3864"/>
                </a:solidFill>
              </a:defRPr>
            </a:lvl1pPr>
            <a:lvl2pPr marL="914400" lvl="1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44D60"/>
              </a:buClr>
              <a:buSzPts val="1800"/>
              <a:buFont typeface="Arial"/>
              <a:buNone/>
              <a:defRPr sz="1800">
                <a:solidFill>
                  <a:srgbClr val="244D60"/>
                </a:solidFill>
              </a:defRPr>
            </a:lvl2pPr>
            <a:lvl3pPr marL="1371600" lvl="2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44D60"/>
              </a:buClr>
              <a:buSzPts val="1800"/>
              <a:buFont typeface="Arial"/>
              <a:buNone/>
              <a:defRPr sz="1800">
                <a:solidFill>
                  <a:srgbClr val="244D60"/>
                </a:solidFill>
              </a:defRPr>
            </a:lvl3pPr>
            <a:lvl4pPr marL="1828800" lvl="3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44D60"/>
              </a:buClr>
              <a:buSzPts val="1800"/>
              <a:buFont typeface="Arial"/>
              <a:buNone/>
              <a:defRPr sz="1800">
                <a:solidFill>
                  <a:srgbClr val="244D60"/>
                </a:solidFill>
              </a:defRPr>
            </a:lvl4pPr>
            <a:lvl5pPr marL="2286000" lvl="4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44D60"/>
              </a:buClr>
              <a:buSzPts val="1800"/>
              <a:buFont typeface="Arial"/>
              <a:buNone/>
              <a:defRPr sz="1800">
                <a:solidFill>
                  <a:srgbClr val="244D6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body" idx="3"/>
          </p:nvPr>
        </p:nvSpPr>
        <p:spPr>
          <a:xfrm>
            <a:off x="7644765" y="6339395"/>
            <a:ext cx="4071938" cy="317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Font typeface="Arial"/>
              <a:buNone/>
              <a:defRPr sz="1400">
                <a:solidFill>
                  <a:srgbClr val="1F3864"/>
                </a:solidFill>
              </a:defRPr>
            </a:lvl1pPr>
            <a:lvl2pPr marL="914400" lvl="1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44D60"/>
              </a:buClr>
              <a:buSzPts val="1800"/>
              <a:buFont typeface="Arial"/>
              <a:buNone/>
              <a:defRPr sz="1800">
                <a:solidFill>
                  <a:srgbClr val="244D60"/>
                </a:solidFill>
              </a:defRPr>
            </a:lvl2pPr>
            <a:lvl3pPr marL="1371600" lvl="2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44D60"/>
              </a:buClr>
              <a:buSzPts val="1800"/>
              <a:buFont typeface="Arial"/>
              <a:buNone/>
              <a:defRPr sz="1800">
                <a:solidFill>
                  <a:srgbClr val="244D60"/>
                </a:solidFill>
              </a:defRPr>
            </a:lvl3pPr>
            <a:lvl4pPr marL="1828800" lvl="3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44D60"/>
              </a:buClr>
              <a:buSzPts val="1800"/>
              <a:buFont typeface="Arial"/>
              <a:buNone/>
              <a:defRPr sz="1800">
                <a:solidFill>
                  <a:srgbClr val="244D60"/>
                </a:solidFill>
              </a:defRPr>
            </a:lvl4pPr>
            <a:lvl5pPr marL="2286000" lvl="4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44D60"/>
              </a:buClr>
              <a:buSzPts val="1800"/>
              <a:buFont typeface="Arial"/>
              <a:buNone/>
              <a:defRPr sz="1800">
                <a:solidFill>
                  <a:srgbClr val="244D6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120">
          <p15:clr>
            <a:srgbClr val="FBAE40"/>
          </p15:clr>
        </p15:guide>
        <p15:guide id="2" pos="38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23.xml"/><Relationship Id="rId16" Type="http://schemas.openxmlformats.org/officeDocument/2006/relationships/theme" Target="../theme/theme2.xml"/><Relationship Id="rId17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Relationship Id="rId9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3"/>
          <p:cNvSpPr txBox="1">
            <a:spLocks noGrp="1"/>
          </p:cNvSpPr>
          <p:nvPr>
            <p:ph type="title"/>
          </p:nvPr>
        </p:nvSpPr>
        <p:spPr>
          <a:xfrm>
            <a:off x="838200" y="637009"/>
            <a:ext cx="105156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4000"/>
              <a:buFont typeface="Arial Narrow"/>
              <a:buNone/>
              <a:defRPr sz="4000" b="1" i="0" u="none" strike="noStrike" cap="none">
                <a:solidFill>
                  <a:srgbClr val="20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038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0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03864"/>
              </a:buClr>
              <a:buSzPts val="2400"/>
              <a:buFont typeface="Arial"/>
              <a:buChar char="-"/>
              <a:defRPr sz="2400" b="0" i="0" u="none" strike="noStrike" cap="none">
                <a:solidFill>
                  <a:srgbClr val="20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03864"/>
              </a:buClr>
              <a:buSzPts val="2000"/>
              <a:buFont typeface="Arial"/>
              <a:buChar char="-"/>
              <a:defRPr sz="2000" b="0" i="0" u="none" strike="noStrike" cap="none">
                <a:solidFill>
                  <a:srgbClr val="20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03864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rgbClr val="20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03864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rgbClr val="20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20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20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20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20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20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20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20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20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20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8">
          <p15:clr>
            <a:srgbClr val="F26B43"/>
          </p15:clr>
        </p15:guide>
        <p15:guide id="2" pos="52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5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000"/>
              <a:buFont typeface="Arial Narrow"/>
              <a:buNone/>
              <a:defRPr sz="4000" b="1" i="0" u="none" strike="noStrike" cap="none">
                <a:solidFill>
                  <a:srgbClr val="1F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1F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1F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F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F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F3864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3969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6.jpg"/><Relationship Id="rId3" Type="http://schemas.openxmlformats.org/officeDocument/2006/relationships/image" Target="../media/image1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141;p2">
            <a:extLst>
              <a:ext uri="{FF2B5EF4-FFF2-40B4-BE49-F238E27FC236}">
                <a16:creationId xmlns="" xmlns:a16="http://schemas.microsoft.com/office/drawing/2014/main" id="{84E4426B-FBA8-FE44-AD05-FF2CC41C7B98}"/>
              </a:ext>
            </a:extLst>
          </p:cNvPr>
          <p:cNvSpPr txBox="1"/>
          <p:nvPr/>
        </p:nvSpPr>
        <p:spPr>
          <a:xfrm>
            <a:off x="10390683" y="5651368"/>
            <a:ext cx="18466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142;p2">
            <a:extLst>
              <a:ext uri="{FF2B5EF4-FFF2-40B4-BE49-F238E27FC236}">
                <a16:creationId xmlns="" xmlns:a16="http://schemas.microsoft.com/office/drawing/2014/main" id="{B48415D0-2E9D-1048-BCB5-FD05BC3D4755}"/>
              </a:ext>
            </a:extLst>
          </p:cNvPr>
          <p:cNvSpPr txBox="1"/>
          <p:nvPr/>
        </p:nvSpPr>
        <p:spPr>
          <a:xfrm>
            <a:off x="3501068" y="5056408"/>
            <a:ext cx="8506500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D60"/>
              </a:buClr>
              <a:buSzPts val="1600"/>
              <a:buFont typeface="Arial Narrow"/>
              <a:buNone/>
            </a:pPr>
            <a:r>
              <a:rPr lang="en-US" sz="1600" b="1" i="0" u="none" strike="noStrike" cap="none" dirty="0">
                <a:solidFill>
                  <a:srgbClr val="244D60"/>
                </a:solidFill>
                <a:latin typeface="Arial Narrow"/>
                <a:ea typeface="Arial Narrow"/>
                <a:cs typeface="Arial Narrow"/>
                <a:sym typeface="Arial Narrow"/>
              </a:rPr>
              <a:t>Significance:</a:t>
            </a:r>
            <a:endParaRPr dirty="0"/>
          </a:p>
          <a:p>
            <a:pPr marL="119062" marR="0" lvl="0" indent="-1190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D60"/>
              </a:buClr>
              <a:buSzPts val="1600"/>
              <a:buFont typeface="Arial"/>
              <a:buChar char="•"/>
            </a:pPr>
            <a:r>
              <a:rPr lang="en-US" sz="1600" dirty="0" smtClean="0">
                <a:solidFill>
                  <a:srgbClr val="244D60"/>
                </a:solidFill>
                <a:latin typeface="Arial Narrow"/>
                <a:ea typeface="Arial Narrow"/>
                <a:cs typeface="Arial Narrow"/>
                <a:sym typeface="Arial Narrow"/>
              </a:rPr>
              <a:t>The primary goal of this project is to explore the effects of 3-D viscosity due to thermal and stress effects on GIA process and to quantify the uncertainties of such structures on GIA related observations including GRACE.</a:t>
            </a:r>
            <a:endParaRPr sz="1600" dirty="0">
              <a:solidFill>
                <a:srgbClr val="244D6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119062" marR="0" lvl="0" indent="-1190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D6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 err="1" smtClean="0">
                <a:solidFill>
                  <a:srgbClr val="244D60"/>
                </a:solidFill>
                <a:latin typeface="Arial Narrow"/>
                <a:ea typeface="Arial Narrow"/>
                <a:cs typeface="Arial Narrow"/>
                <a:sym typeface="Arial Narrow"/>
              </a:rPr>
              <a:t>CitcomS</a:t>
            </a:r>
            <a:r>
              <a:rPr lang="en-US" sz="1600" dirty="0" err="1" smtClean="0">
                <a:solidFill>
                  <a:srgbClr val="244D60"/>
                </a:solidFill>
                <a:latin typeface="Arial Narrow"/>
                <a:ea typeface="Arial Narrow"/>
                <a:cs typeface="Arial Narrow"/>
                <a:sym typeface="Arial Narrow"/>
              </a:rPr>
              <a:t>VE</a:t>
            </a:r>
            <a:r>
              <a:rPr lang="en-US" sz="1600" dirty="0" smtClean="0">
                <a:solidFill>
                  <a:srgbClr val="244D60"/>
                </a:solidFill>
                <a:latin typeface="Arial Narrow"/>
                <a:ea typeface="Arial Narrow"/>
                <a:cs typeface="Arial Narrow"/>
                <a:sym typeface="Arial Narrow"/>
              </a:rPr>
              <a:t> is </a:t>
            </a:r>
            <a:r>
              <a:rPr lang="en-US" sz="1600" dirty="0">
                <a:solidFill>
                  <a:srgbClr val="244D60"/>
                </a:solidFill>
                <a:latin typeface="Arial Narrow"/>
                <a:ea typeface="Arial Narrow"/>
                <a:cs typeface="Arial Narrow"/>
                <a:sym typeface="Arial Narrow"/>
              </a:rPr>
              <a:t>a</a:t>
            </a:r>
            <a:r>
              <a:rPr lang="en-US" sz="1600" b="0" i="0" u="none" strike="noStrike" cap="none" dirty="0" smtClean="0">
                <a:solidFill>
                  <a:srgbClr val="244D60"/>
                </a:solidFill>
                <a:latin typeface="Arial Narrow"/>
                <a:ea typeface="Arial Narrow"/>
                <a:cs typeface="Arial Narrow"/>
                <a:sym typeface="Arial Narrow"/>
              </a:rPr>
              <a:t> robust and efficient computational package for calculating Earth’s elastic and viscoelastic deformation.</a:t>
            </a:r>
            <a:endParaRPr sz="1600" b="0" i="0" u="none" strike="noStrike" cap="none" dirty="0">
              <a:solidFill>
                <a:srgbClr val="244D6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2" name="Google Shape;143;p2">
            <a:extLst>
              <a:ext uri="{FF2B5EF4-FFF2-40B4-BE49-F238E27FC236}">
                <a16:creationId xmlns="" xmlns:a16="http://schemas.microsoft.com/office/drawing/2014/main" id="{ECC4AFB7-327A-3441-8EDE-125AC3C15613}"/>
              </a:ext>
            </a:extLst>
          </p:cNvPr>
          <p:cNvSpPr/>
          <p:nvPr/>
        </p:nvSpPr>
        <p:spPr>
          <a:xfrm>
            <a:off x="1193975" y="203200"/>
            <a:ext cx="9844500" cy="1292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rgbClr val="244D60"/>
              </a:buClr>
              <a:buSzPts val="3200"/>
            </a:pPr>
            <a:r>
              <a:rPr lang="en-US" sz="2800" b="1" dirty="0">
                <a:latin typeface="Times New Roman"/>
                <a:cs typeface="Times New Roman"/>
              </a:rPr>
              <a:t>Exploring the Effect of non-Newtonian Viscosity on the </a:t>
            </a:r>
            <a:r>
              <a:rPr lang="en-US" sz="2800" b="1" dirty="0" smtClean="0">
                <a:latin typeface="Times New Roman"/>
                <a:cs typeface="Times New Roman"/>
              </a:rPr>
              <a:t>GIA Process </a:t>
            </a:r>
            <a:r>
              <a:rPr lang="en-US" sz="2800" b="1" dirty="0">
                <a:latin typeface="Times New Roman"/>
                <a:cs typeface="Times New Roman"/>
              </a:rPr>
              <a:t>with </a:t>
            </a:r>
            <a:r>
              <a:rPr lang="en-US" sz="2800" b="1" dirty="0" smtClean="0">
                <a:latin typeface="Times New Roman"/>
                <a:cs typeface="Times New Roman"/>
              </a:rPr>
              <a:t>Software </a:t>
            </a:r>
            <a:r>
              <a:rPr lang="en-US" sz="2800" b="1" dirty="0">
                <a:latin typeface="Times New Roman"/>
                <a:cs typeface="Times New Roman"/>
              </a:rPr>
              <a:t>Package </a:t>
            </a:r>
            <a:r>
              <a:rPr lang="en-US" sz="2800" b="1" dirty="0" err="1" smtClean="0">
                <a:latin typeface="Times New Roman"/>
                <a:cs typeface="Times New Roman"/>
              </a:rPr>
              <a:t>CitcomSVE</a:t>
            </a:r>
            <a:r>
              <a:rPr lang="en-US" sz="3200" b="1" dirty="0" smtClean="0">
                <a:latin typeface="Times New Roman"/>
                <a:cs typeface="Times New Roman"/>
              </a:rPr>
              <a:t> </a:t>
            </a:r>
          </a:p>
          <a:p>
            <a:pPr lvl="0" algn="ctr">
              <a:buClr>
                <a:srgbClr val="244D60"/>
              </a:buClr>
              <a:buSzPts val="3200"/>
            </a:pPr>
            <a:r>
              <a:rPr lang="en-US" sz="1800" dirty="0" err="1" smtClean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Zhong</a:t>
            </a:r>
            <a:r>
              <a:rPr lang="en-US" sz="1800" dirty="0" smtClean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, S.J., University of Colorado at Boulder</a:t>
            </a:r>
            <a:endParaRPr sz="4400" b="1" i="0" u="none" strike="noStrike" cap="none" dirty="0">
              <a:solidFill>
                <a:srgbClr val="244D6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33" name="Google Shape;144;p2">
            <a:extLst>
              <a:ext uri="{FF2B5EF4-FFF2-40B4-BE49-F238E27FC236}">
                <a16:creationId xmlns="" xmlns:a16="http://schemas.microsoft.com/office/drawing/2014/main" id="{9676E17F-7922-1047-9877-5C471A287EC6}"/>
              </a:ext>
            </a:extLst>
          </p:cNvPr>
          <p:cNvCxnSpPr/>
          <p:nvPr/>
        </p:nvCxnSpPr>
        <p:spPr>
          <a:xfrm flipH="1">
            <a:off x="403782" y="1520039"/>
            <a:ext cx="11430256" cy="21214"/>
          </a:xfrm>
          <a:prstGeom prst="straightConnector1">
            <a:avLst/>
          </a:prstGeom>
          <a:noFill/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4" name="Google Shape;145;p2">
            <a:extLst>
              <a:ext uri="{FF2B5EF4-FFF2-40B4-BE49-F238E27FC236}">
                <a16:creationId xmlns="" xmlns:a16="http://schemas.microsoft.com/office/drawing/2014/main" id="{A2C5A15C-4C39-0D4D-A05A-4F1AC37543C2}"/>
              </a:ext>
            </a:extLst>
          </p:cNvPr>
          <p:cNvSpPr txBox="1"/>
          <p:nvPr/>
        </p:nvSpPr>
        <p:spPr>
          <a:xfrm>
            <a:off x="157473" y="1657197"/>
            <a:ext cx="3431353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D60"/>
              </a:buClr>
              <a:buSzPts val="1600"/>
              <a:buFont typeface="Arial Narrow"/>
              <a:buNone/>
            </a:pPr>
            <a:r>
              <a:rPr lang="en-US" sz="1600" b="1" i="0" u="none" strike="noStrike" cap="none" dirty="0">
                <a:solidFill>
                  <a:srgbClr val="244D60"/>
                </a:solidFill>
                <a:latin typeface="Arial Narrow"/>
                <a:ea typeface="Arial Narrow"/>
                <a:cs typeface="Arial Narrow"/>
                <a:sym typeface="Arial Narrow"/>
              </a:rPr>
              <a:t>Background:</a:t>
            </a:r>
            <a:endParaRPr sz="1600" dirty="0"/>
          </a:p>
          <a:p>
            <a:pPr marL="119062" marR="0" lvl="0" indent="-1190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D60"/>
              </a:buClr>
              <a:buSzPts val="1600"/>
              <a:buFont typeface="Arial"/>
              <a:buChar char="•"/>
            </a:pPr>
            <a:r>
              <a:rPr lang="en-US" sz="1600" dirty="0" smtClean="0">
                <a:solidFill>
                  <a:srgbClr val="244D60"/>
                </a:solidFill>
                <a:latin typeface="Arial Narrow"/>
                <a:ea typeface="Arial Narrow"/>
                <a:cs typeface="Arial Narrow"/>
                <a:sym typeface="Arial Narrow"/>
              </a:rPr>
              <a:t>GIA, sea-level change and GRACE.</a:t>
            </a:r>
            <a:endParaRPr lang="en-US" sz="1600" dirty="0">
              <a:solidFill>
                <a:srgbClr val="244D6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119062" marR="0" lvl="0" indent="-1190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D60"/>
              </a:buClr>
              <a:buSzPts val="1600"/>
              <a:buFont typeface="Arial"/>
              <a:buChar char="•"/>
            </a:pPr>
            <a:r>
              <a:rPr lang="en-US" sz="1600" dirty="0" smtClean="0">
                <a:solidFill>
                  <a:srgbClr val="244D60"/>
                </a:solidFill>
                <a:latin typeface="Arial Narrow"/>
                <a:ea typeface="Arial Narrow"/>
                <a:cs typeface="Arial Narrow"/>
                <a:sym typeface="Arial Narrow"/>
              </a:rPr>
              <a:t>Effects of 3-D Earth viscoelastic structure.</a:t>
            </a:r>
            <a:endParaRPr sz="1600" dirty="0">
              <a:solidFill>
                <a:srgbClr val="244D6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119062" marR="0" lvl="0" indent="-1190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D60"/>
              </a:buClr>
              <a:buSzPts val="1600"/>
              <a:buFont typeface="Arial"/>
              <a:buChar char="•"/>
            </a:pPr>
            <a:r>
              <a:rPr lang="en-US" sz="1600" dirty="0" smtClean="0">
                <a:solidFill>
                  <a:srgbClr val="244D60"/>
                </a:solidFill>
                <a:latin typeface="Arial Narrow"/>
                <a:ea typeface="Arial Narrow"/>
                <a:cs typeface="Arial Narrow"/>
                <a:sym typeface="Arial Narrow"/>
              </a:rPr>
              <a:t>Ice-loads cause mantle stress that affects mantle viscosity to change.</a:t>
            </a:r>
            <a:endParaRPr sz="1600" b="0" i="0" u="none" strike="noStrike" cap="none" dirty="0">
              <a:solidFill>
                <a:srgbClr val="244D6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119062" marR="0" lvl="0" indent="-1190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D60"/>
              </a:buClr>
              <a:buSzPts val="1600"/>
              <a:buFont typeface="Arial"/>
              <a:buChar char="•"/>
            </a:pPr>
            <a:r>
              <a:rPr lang="en-US" sz="1600" dirty="0" smtClean="0">
                <a:solidFill>
                  <a:srgbClr val="244D60"/>
                </a:solidFill>
                <a:latin typeface="Arial Narrow"/>
                <a:ea typeface="Arial Narrow"/>
                <a:cs typeface="Arial Narrow"/>
                <a:sym typeface="Arial Narrow"/>
              </a:rPr>
              <a:t>3-D viscosity’s effects to be quantified.</a:t>
            </a:r>
            <a:endParaRPr sz="1600" b="0" i="0" u="none" strike="noStrike" cap="none" dirty="0">
              <a:solidFill>
                <a:srgbClr val="244D6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5" name="Google Shape;146;p2">
            <a:extLst>
              <a:ext uri="{FF2B5EF4-FFF2-40B4-BE49-F238E27FC236}">
                <a16:creationId xmlns="" xmlns:a16="http://schemas.microsoft.com/office/drawing/2014/main" id="{A7CE4F49-EFDF-3642-A638-936FC4FCB928}"/>
              </a:ext>
            </a:extLst>
          </p:cNvPr>
          <p:cNvSpPr txBox="1"/>
          <p:nvPr/>
        </p:nvSpPr>
        <p:spPr>
          <a:xfrm>
            <a:off x="127493" y="4833786"/>
            <a:ext cx="3403555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D60"/>
              </a:buClr>
              <a:buSzPts val="1600"/>
              <a:buFont typeface="Arial Narrow"/>
              <a:buNone/>
            </a:pPr>
            <a:r>
              <a:rPr lang="en-US" sz="1600" b="1" i="0" u="none" strike="noStrike" cap="none" dirty="0">
                <a:solidFill>
                  <a:srgbClr val="244D60"/>
                </a:solidFill>
                <a:latin typeface="Arial Narrow"/>
                <a:ea typeface="Arial Narrow"/>
                <a:cs typeface="Arial Narrow"/>
                <a:sym typeface="Arial Narrow"/>
              </a:rPr>
              <a:t>Findings:</a:t>
            </a:r>
            <a:endParaRPr sz="1600" b="0" i="0" u="none" strike="noStrike" cap="none" dirty="0">
              <a:solidFill>
                <a:srgbClr val="244D6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119062" lvl="0" indent="-119062">
              <a:buClr>
                <a:srgbClr val="244D60"/>
              </a:buClr>
              <a:buSzPts val="1600"/>
              <a:buFont typeface="Arial"/>
              <a:buChar char="•"/>
            </a:pPr>
            <a:r>
              <a:rPr lang="en-US" sz="1600" dirty="0" smtClean="0">
                <a:solidFill>
                  <a:srgbClr val="244D60"/>
                </a:solidFill>
                <a:latin typeface="Arial Narrow"/>
                <a:ea typeface="Arial Narrow"/>
                <a:cs typeface="Arial Narrow"/>
                <a:sym typeface="Arial Narrow"/>
              </a:rPr>
              <a:t>~100 MPa stress is generated in the upper mantle below North America at the peak of last glaciation</a:t>
            </a:r>
            <a:r>
              <a:rPr lang="en-US" sz="1600" dirty="0" smtClean="0">
                <a:solidFill>
                  <a:srgbClr val="244D60"/>
                </a:solidFill>
                <a:latin typeface="Arial Narrow"/>
                <a:ea typeface="Arial Narrow"/>
                <a:cs typeface="Arial Narrow"/>
                <a:sym typeface="Arial Narrow"/>
              </a:rPr>
              <a:t>, which may cause a factor of 30 viscosity reduction locally.  </a:t>
            </a:r>
            <a:endParaRPr lang="en-US" sz="1600" dirty="0">
              <a:solidFill>
                <a:srgbClr val="244D6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6" name="Google Shape;147;p2">
            <a:extLst>
              <a:ext uri="{FF2B5EF4-FFF2-40B4-BE49-F238E27FC236}">
                <a16:creationId xmlns="" xmlns:a16="http://schemas.microsoft.com/office/drawing/2014/main" id="{9454EEB1-C445-0241-B13B-F94DB6B767C5}"/>
              </a:ext>
            </a:extLst>
          </p:cNvPr>
          <p:cNvSpPr txBox="1"/>
          <p:nvPr/>
        </p:nvSpPr>
        <p:spPr>
          <a:xfrm>
            <a:off x="142486" y="3271167"/>
            <a:ext cx="3605055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D60"/>
              </a:buClr>
              <a:buSzPts val="1600"/>
              <a:buFont typeface="Arial Narrow"/>
              <a:buNone/>
            </a:pPr>
            <a:r>
              <a:rPr lang="en-US" sz="1600" b="1" i="0" u="none" strike="noStrike" cap="none" dirty="0">
                <a:solidFill>
                  <a:srgbClr val="244D60"/>
                </a:solidFill>
                <a:latin typeface="Arial Narrow"/>
                <a:ea typeface="Arial Narrow"/>
                <a:cs typeface="Arial Narrow"/>
                <a:sym typeface="Arial Narrow"/>
              </a:rPr>
              <a:t>Analysis:</a:t>
            </a:r>
            <a:endParaRPr sz="1600" dirty="0"/>
          </a:p>
          <a:p>
            <a:pPr marL="119063" marR="0" lvl="0" indent="-1190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D6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 smtClean="0">
                <a:solidFill>
                  <a:srgbClr val="244D60"/>
                </a:solidFill>
                <a:latin typeface="Arial Narrow"/>
                <a:ea typeface="Arial Narrow"/>
                <a:cs typeface="Arial Narrow"/>
                <a:sym typeface="Arial Narrow"/>
              </a:rPr>
              <a:t>A new 3-D finite element package </a:t>
            </a:r>
            <a:r>
              <a:rPr lang="en-US" sz="1600" b="0" i="0" u="none" strike="noStrike" cap="none" dirty="0" err="1" smtClean="0">
                <a:solidFill>
                  <a:srgbClr val="244D60"/>
                </a:solidFill>
                <a:latin typeface="Arial Narrow"/>
                <a:ea typeface="Arial Narrow"/>
                <a:cs typeface="Arial Narrow"/>
                <a:sym typeface="Arial Narrow"/>
              </a:rPr>
              <a:t>CitcomSVE</a:t>
            </a:r>
            <a:r>
              <a:rPr lang="en-US" sz="1600" dirty="0">
                <a:solidFill>
                  <a:srgbClr val="244D6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600" dirty="0" smtClean="0">
                <a:solidFill>
                  <a:srgbClr val="244D60"/>
                </a:solidFill>
                <a:latin typeface="Arial Narrow"/>
                <a:ea typeface="Arial Narrow"/>
                <a:cs typeface="Arial Narrow"/>
                <a:sym typeface="Arial Narrow"/>
              </a:rPr>
              <a:t>is developed and runs on massively parallel computers efficiently.</a:t>
            </a:r>
          </a:p>
          <a:p>
            <a:pPr marL="119063" marR="0" lvl="0" indent="-1190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D60"/>
              </a:buClr>
              <a:buSzPts val="1600"/>
              <a:buFont typeface="Arial"/>
              <a:buChar char="•"/>
            </a:pPr>
            <a:r>
              <a:rPr lang="en-US" sz="1600" dirty="0" smtClean="0">
                <a:solidFill>
                  <a:srgbClr val="244D60"/>
                </a:solidFill>
                <a:latin typeface="Arial Narrow"/>
                <a:ea typeface="Arial Narrow"/>
                <a:cs typeface="Arial Narrow"/>
                <a:sym typeface="Arial Narrow"/>
              </a:rPr>
              <a:t>GIA models are computed to test the effects of non-Newtonian rheology.</a:t>
            </a:r>
            <a:endParaRPr sz="1600" b="0" i="0" u="none" strike="noStrike" cap="none" dirty="0">
              <a:solidFill>
                <a:srgbClr val="244D6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7" name="Google Shape;148;p2">
            <a:extLst>
              <a:ext uri="{FF2B5EF4-FFF2-40B4-BE49-F238E27FC236}">
                <a16:creationId xmlns="" xmlns:a16="http://schemas.microsoft.com/office/drawing/2014/main" id="{4197739A-BA44-774A-BED5-8038DF3D3FED}"/>
              </a:ext>
            </a:extLst>
          </p:cNvPr>
          <p:cNvSpPr txBox="1"/>
          <p:nvPr/>
        </p:nvSpPr>
        <p:spPr>
          <a:xfrm>
            <a:off x="8817970" y="1649861"/>
            <a:ext cx="2953351" cy="3539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 Narrow"/>
              <a:buNone/>
            </a:pPr>
            <a:r>
              <a:rPr lang="en-US" sz="1400" b="1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Figure Caption</a:t>
            </a:r>
            <a:r>
              <a:rPr lang="en-US" sz="1400" b="1" i="0" u="none" strike="noStrike" cap="none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 Narrow"/>
              <a:buNone/>
            </a:pPr>
            <a:r>
              <a:rPr lang="en-US" dirty="0" smtClean="0">
                <a:latin typeface="Arial Narrow"/>
                <a:ea typeface="Arial Narrow"/>
                <a:cs typeface="Arial Narrow"/>
                <a:sym typeface="Arial Narrow"/>
              </a:rPr>
              <a:t>Stress (left) and effective viscosity (right) in the upper mantle at two differen</a:t>
            </a:r>
            <a:r>
              <a:rPr lang="en-US" dirty="0" smtClean="0">
                <a:latin typeface="Arial Narrow"/>
                <a:ea typeface="Arial Narrow"/>
                <a:cs typeface="Arial Narrow"/>
                <a:sym typeface="Arial Narrow"/>
              </a:rPr>
              <a:t>t times. Stress of ~100 MPa beneath North America in the upper mantle is induced by ice-loads at the last peak of glaciation and can have significant effects on mantle viscosity due to stress-dependent viscosity. Such effects are time-dependent as ice-loads are time-dependent. The calculations are made using a new software package </a:t>
            </a:r>
            <a:r>
              <a:rPr lang="en-US" dirty="0" err="1" smtClean="0">
                <a:latin typeface="Arial Narrow"/>
                <a:ea typeface="Arial Narrow"/>
                <a:cs typeface="Arial Narrow"/>
                <a:sym typeface="Arial Narrow"/>
              </a:rPr>
              <a:t>CitcomSVE</a:t>
            </a:r>
            <a:r>
              <a:rPr lang="en-US" dirty="0" smtClean="0">
                <a:latin typeface="Arial Narrow"/>
                <a:ea typeface="Arial Narrow"/>
                <a:cs typeface="Arial Narrow"/>
                <a:sym typeface="Arial Narrow"/>
              </a:rPr>
              <a:t> that using finite element techniques, solves for Earth’s deformation in response to surface and tidal loads for Earth’s mantle and crust with 3-D viscoelastic structures.</a:t>
            </a:r>
            <a:endParaRPr sz="1400" i="0" u="none" strike="noStrike" cap="none" dirty="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pSp>
        <p:nvGrpSpPr>
          <p:cNvPr id="42" name="Google Shape;153;p2">
            <a:extLst>
              <a:ext uri="{FF2B5EF4-FFF2-40B4-BE49-F238E27FC236}">
                <a16:creationId xmlns="" xmlns:a16="http://schemas.microsoft.com/office/drawing/2014/main" id="{830441CB-0E20-6E47-A499-CE9EE3D65C4A}"/>
              </a:ext>
            </a:extLst>
          </p:cNvPr>
          <p:cNvGrpSpPr/>
          <p:nvPr/>
        </p:nvGrpSpPr>
        <p:grpSpPr>
          <a:xfrm>
            <a:off x="11370897" y="386092"/>
            <a:ext cx="679800" cy="831000"/>
            <a:chOff x="13143675" y="270624"/>
            <a:chExt cx="679800" cy="831000"/>
          </a:xfrm>
        </p:grpSpPr>
        <p:sp>
          <p:nvSpPr>
            <p:cNvPr id="43" name="Google Shape;154;p2">
              <a:extLst>
                <a:ext uri="{FF2B5EF4-FFF2-40B4-BE49-F238E27FC236}">
                  <a16:creationId xmlns="" xmlns:a16="http://schemas.microsoft.com/office/drawing/2014/main" id="{9FD50941-E2C6-BA41-B8C4-892E136512E0}"/>
                </a:ext>
              </a:extLst>
            </p:cNvPr>
            <p:cNvSpPr/>
            <p:nvPr/>
          </p:nvSpPr>
          <p:spPr>
            <a:xfrm>
              <a:off x="13143675" y="270624"/>
              <a:ext cx="601800" cy="831000"/>
            </a:xfrm>
            <a:prstGeom prst="verticalScroll">
              <a:avLst>
                <a:gd name="adj" fmla="val 12500"/>
              </a:avLst>
            </a:prstGeom>
            <a:solidFill>
              <a:srgbClr val="F4CCC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55;p2">
              <a:extLst>
                <a:ext uri="{FF2B5EF4-FFF2-40B4-BE49-F238E27FC236}">
                  <a16:creationId xmlns="" xmlns:a16="http://schemas.microsoft.com/office/drawing/2014/main" id="{587AB587-BE3D-0F48-9CAC-CAB2301AB0B7}"/>
                </a:ext>
              </a:extLst>
            </p:cNvPr>
            <p:cNvSpPr txBox="1"/>
            <p:nvPr/>
          </p:nvSpPr>
          <p:spPr>
            <a:xfrm>
              <a:off x="13143675" y="489075"/>
              <a:ext cx="6798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Arial Narrow"/>
                  <a:ea typeface="Arial Narrow"/>
                  <a:cs typeface="Arial Narrow"/>
                  <a:sym typeface="Arial Narrow"/>
                </a:rPr>
                <a:t>Poster</a:t>
              </a:r>
              <a:endParaRPr dirty="0"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73" y="235604"/>
            <a:ext cx="1198910" cy="126021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3438" y="1550097"/>
            <a:ext cx="5298837" cy="344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13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Theme2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281</Words>
  <Application>Microsoft Macintosh PowerPoint</Application>
  <PresentationFormat>Widescreen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 Narrow</vt:lpstr>
      <vt:lpstr>Calibri</vt:lpstr>
      <vt:lpstr>Times New Roman</vt:lpstr>
      <vt:lpstr>Arial</vt:lpstr>
      <vt:lpstr>1_Office Theme</vt:lpstr>
      <vt:lpstr>4_Theme2</vt:lpstr>
      <vt:lpstr>PowerPoint Presentation</vt:lpstr>
    </vt:vector>
  </TitlesOfParts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Mataya, Christine Joann. (HQ-DK000)[BOOZ ALLEN &amp; HAMILTON]</dc:creator>
  <cp:lastModifiedBy>Microsoft Office User</cp:lastModifiedBy>
  <cp:revision>20</cp:revision>
  <dcterms:created xsi:type="dcterms:W3CDTF">2018-08-07T20:29:34Z</dcterms:created>
  <dcterms:modified xsi:type="dcterms:W3CDTF">2019-10-30T22:02:16Z</dcterms:modified>
</cp:coreProperties>
</file>