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325" r:id="rId5"/>
    <p:sldId id="29158" r:id="rId6"/>
    <p:sldId id="29152" r:id="rId7"/>
    <p:sldId id="29161" r:id="rId8"/>
    <p:sldId id="29162" r:id="rId9"/>
    <p:sldId id="29165" r:id="rId10"/>
    <p:sldId id="29176" r:id="rId11"/>
    <p:sldId id="29186" r:id="rId12"/>
    <p:sldId id="29187" r:id="rId13"/>
    <p:sldId id="29173" r:id="rId14"/>
    <p:sldId id="291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2C9"/>
    <a:srgbClr val="D5FED6"/>
    <a:srgbClr val="0DB0F0"/>
    <a:srgbClr val="92D050"/>
    <a:srgbClr val="941651"/>
    <a:srgbClr val="942093"/>
    <a:srgbClr val="005493"/>
    <a:srgbClr val="009193"/>
    <a:srgbClr val="008F00"/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966"/>
  </p:normalViewPr>
  <p:slideViewPr>
    <p:cSldViewPr snapToGrid="0">
      <p:cViewPr varScale="1">
        <p:scale>
          <a:sx n="134" d="100"/>
          <a:sy n="134" d="100"/>
        </p:scale>
        <p:origin x="200" y="288"/>
      </p:cViewPr>
      <p:guideLst>
        <p:guide orient="horz"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74312-741F-E741-A613-E5AFDE5ADC85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BBBD4CE9-7A77-BB46-B442-418C4C38FCA6}">
      <dgm:prSet phldrT="[Text]" custT="1"/>
      <dgm:spPr>
        <a:solidFill>
          <a:srgbClr val="941100"/>
        </a:solidFill>
      </dgm:spPr>
      <dgm:t>
        <a:bodyPr/>
        <a:lstStyle/>
        <a:p>
          <a:r>
            <a:rPr lang="en-US" sz="1200" dirty="0"/>
            <a:t>1st dry run</a:t>
          </a:r>
        </a:p>
        <a:p>
          <a:r>
            <a:rPr lang="en-US" sz="1200" dirty="0"/>
            <a:t>Sept. 11-15, 2023</a:t>
          </a:r>
        </a:p>
      </dgm:t>
    </dgm:pt>
    <dgm:pt modelId="{4ADF3B6B-82FC-894B-A1A0-F835A40420EF}" type="parTrans" cxnId="{D7E0296D-1A4B-744B-B950-38F2F731E60C}">
      <dgm:prSet/>
      <dgm:spPr/>
      <dgm:t>
        <a:bodyPr/>
        <a:lstStyle/>
        <a:p>
          <a:endParaRPr lang="en-US" sz="1400"/>
        </a:p>
      </dgm:t>
    </dgm:pt>
    <dgm:pt modelId="{463D0891-5D52-BF44-8718-EEE22EAFB362}" type="sibTrans" cxnId="{D7E0296D-1A4B-744B-B950-38F2F731E60C}">
      <dgm:prSet/>
      <dgm:spPr/>
      <dgm:t>
        <a:bodyPr/>
        <a:lstStyle/>
        <a:p>
          <a:endParaRPr lang="en-US" sz="1400"/>
        </a:p>
      </dgm:t>
    </dgm:pt>
    <dgm:pt modelId="{737C7969-198F-5F4E-82DE-3923B7B0706B}">
      <dgm:prSet phldrT="[Text]" custT="1"/>
      <dgm:spPr>
        <a:solidFill>
          <a:srgbClr val="929000"/>
        </a:solidFill>
      </dgm:spPr>
      <dgm:t>
        <a:bodyPr/>
        <a:lstStyle/>
        <a:p>
          <a:r>
            <a:rPr lang="en-US" sz="1200" dirty="0"/>
            <a:t>PACE Launch</a:t>
          </a:r>
        </a:p>
        <a:p>
          <a:r>
            <a:rPr lang="en-US" sz="1200" dirty="0"/>
            <a:t>Jan. 9, 2024</a:t>
          </a:r>
        </a:p>
      </dgm:t>
    </dgm:pt>
    <dgm:pt modelId="{108588C0-2A69-B84B-B8B4-72F61683DB04}" type="parTrans" cxnId="{121F30DF-B264-8748-9A75-38E957618E93}">
      <dgm:prSet/>
      <dgm:spPr/>
      <dgm:t>
        <a:bodyPr/>
        <a:lstStyle/>
        <a:p>
          <a:endParaRPr lang="en-US" sz="1400"/>
        </a:p>
      </dgm:t>
    </dgm:pt>
    <dgm:pt modelId="{1AA0F920-B2C6-2A40-A4CD-08915FA8543C}" type="sibTrans" cxnId="{121F30DF-B264-8748-9A75-38E957618E93}">
      <dgm:prSet/>
      <dgm:spPr/>
      <dgm:t>
        <a:bodyPr/>
        <a:lstStyle/>
        <a:p>
          <a:endParaRPr lang="en-US" sz="1400"/>
        </a:p>
      </dgm:t>
    </dgm:pt>
    <dgm:pt modelId="{1EC0D801-45C4-8A4E-B5C0-C57CC3BE3889}">
      <dgm:prSet phldrT="[Text]" custT="1"/>
      <dgm:spPr>
        <a:solidFill>
          <a:srgbClr val="008F00"/>
        </a:solidFill>
      </dgm:spPr>
      <dgm:t>
        <a:bodyPr/>
        <a:lstStyle/>
        <a:p>
          <a:r>
            <a:rPr lang="en-US" sz="1200" dirty="0"/>
            <a:t>Team meeting and 2nd dry run</a:t>
          </a:r>
        </a:p>
        <a:p>
          <a:r>
            <a:rPr lang="en-US" sz="1200" dirty="0"/>
            <a:t>early 2024</a:t>
          </a:r>
        </a:p>
      </dgm:t>
    </dgm:pt>
    <dgm:pt modelId="{11D79A74-1EE0-D948-97C0-B61AB99AB02F}" type="parTrans" cxnId="{DB3B50DC-3ACC-A944-90E9-F99158A4E5C2}">
      <dgm:prSet/>
      <dgm:spPr/>
      <dgm:t>
        <a:bodyPr/>
        <a:lstStyle/>
        <a:p>
          <a:endParaRPr lang="en-US" sz="1400"/>
        </a:p>
      </dgm:t>
    </dgm:pt>
    <dgm:pt modelId="{0B895643-DBD2-1349-BD85-ECBDFB59C63E}" type="sibTrans" cxnId="{DB3B50DC-3ACC-A944-90E9-F99158A4E5C2}">
      <dgm:prSet/>
      <dgm:spPr/>
      <dgm:t>
        <a:bodyPr/>
        <a:lstStyle/>
        <a:p>
          <a:endParaRPr lang="en-US" sz="1400"/>
        </a:p>
      </dgm:t>
    </dgm:pt>
    <dgm:pt modelId="{89BE7033-6A1B-7F4D-9B30-8865003CACD6}">
      <dgm:prSet custT="1"/>
      <dgm:spPr>
        <a:solidFill>
          <a:srgbClr val="009193"/>
        </a:solidFill>
      </dgm:spPr>
      <dgm:t>
        <a:bodyPr/>
        <a:lstStyle/>
        <a:p>
          <a:r>
            <a:rPr lang="en-US" sz="1200" dirty="0"/>
            <a:t>Integration and test flights</a:t>
          </a:r>
        </a:p>
        <a:p>
          <a:r>
            <a:rPr lang="en-US" sz="1200" dirty="0"/>
            <a:t>Aug. 5-29, 2024</a:t>
          </a:r>
        </a:p>
      </dgm:t>
    </dgm:pt>
    <dgm:pt modelId="{00DF77E4-4CA6-1C45-AEE9-8DADF8B3C1C0}" type="parTrans" cxnId="{29956818-1054-3A4C-8D31-915E4C4197D1}">
      <dgm:prSet/>
      <dgm:spPr/>
      <dgm:t>
        <a:bodyPr/>
        <a:lstStyle/>
        <a:p>
          <a:endParaRPr lang="en-US" sz="1400"/>
        </a:p>
      </dgm:t>
    </dgm:pt>
    <dgm:pt modelId="{FB3AA420-FEE1-8E41-AA77-E672CF2034EC}" type="sibTrans" cxnId="{29956818-1054-3A4C-8D31-915E4C4197D1}">
      <dgm:prSet/>
      <dgm:spPr/>
      <dgm:t>
        <a:bodyPr/>
        <a:lstStyle/>
        <a:p>
          <a:endParaRPr lang="en-US" sz="1400"/>
        </a:p>
      </dgm:t>
    </dgm:pt>
    <dgm:pt modelId="{D0B1F23C-0233-6E49-A23A-B4E159D17EF7}">
      <dgm:prSet custT="1"/>
      <dgm:spPr>
        <a:solidFill>
          <a:srgbClr val="005493"/>
        </a:solidFill>
      </dgm:spPr>
      <dgm:t>
        <a:bodyPr/>
        <a:lstStyle/>
        <a:p>
          <a:r>
            <a:rPr lang="en-US" sz="1200" dirty="0"/>
            <a:t>Field campaign</a:t>
          </a:r>
        </a:p>
        <a:p>
          <a:r>
            <a:rPr lang="en-US" sz="1200" dirty="0"/>
            <a:t> Sept. 3-27, 2024</a:t>
          </a:r>
        </a:p>
      </dgm:t>
    </dgm:pt>
    <dgm:pt modelId="{C42B5EA6-73D0-7D4C-B593-661D64C7BB0F}" type="parTrans" cxnId="{52304F11-9DB3-3B4F-A97F-747CFF70F28D}">
      <dgm:prSet/>
      <dgm:spPr/>
      <dgm:t>
        <a:bodyPr/>
        <a:lstStyle/>
        <a:p>
          <a:endParaRPr lang="en-US" sz="1400"/>
        </a:p>
      </dgm:t>
    </dgm:pt>
    <dgm:pt modelId="{75666CCB-C8A5-F048-A626-70C68CDBD553}" type="sibTrans" cxnId="{52304F11-9DB3-3B4F-A97F-747CFF70F28D}">
      <dgm:prSet/>
      <dgm:spPr/>
      <dgm:t>
        <a:bodyPr/>
        <a:lstStyle/>
        <a:p>
          <a:endParaRPr lang="en-US" sz="1400"/>
        </a:p>
      </dgm:t>
    </dgm:pt>
    <dgm:pt modelId="{4156129B-CE4C-7041-AED1-2C09DE9607A2}">
      <dgm:prSet custT="1"/>
      <dgm:spPr>
        <a:solidFill>
          <a:srgbClr val="942093"/>
        </a:solidFill>
      </dgm:spPr>
      <dgm:t>
        <a:bodyPr/>
        <a:lstStyle/>
        <a:p>
          <a:r>
            <a:rPr lang="en-US" sz="1200" dirty="0"/>
            <a:t>Preliminary data due</a:t>
          </a:r>
        </a:p>
        <a:p>
          <a:r>
            <a:rPr lang="en-US" sz="1200" dirty="0"/>
            <a:t>Dec. 31, 2024</a:t>
          </a:r>
        </a:p>
      </dgm:t>
    </dgm:pt>
    <dgm:pt modelId="{A8706790-F236-0347-B4EB-4252AED28864}" type="parTrans" cxnId="{E9C26298-3814-3E4B-99B8-D930A8E82A5E}">
      <dgm:prSet/>
      <dgm:spPr/>
      <dgm:t>
        <a:bodyPr/>
        <a:lstStyle/>
        <a:p>
          <a:endParaRPr lang="en-US" sz="1400"/>
        </a:p>
      </dgm:t>
    </dgm:pt>
    <dgm:pt modelId="{5F095EA3-9CCE-0547-87AC-C69A5269106A}" type="sibTrans" cxnId="{E9C26298-3814-3E4B-99B8-D930A8E82A5E}">
      <dgm:prSet/>
      <dgm:spPr/>
      <dgm:t>
        <a:bodyPr/>
        <a:lstStyle/>
        <a:p>
          <a:endParaRPr lang="en-US" sz="1400"/>
        </a:p>
      </dgm:t>
    </dgm:pt>
    <dgm:pt modelId="{2AC119B1-8AF1-6A45-AC92-06FBE171AD71}">
      <dgm:prSet custT="1"/>
      <dgm:spPr>
        <a:solidFill>
          <a:srgbClr val="941651"/>
        </a:solidFill>
      </dgm:spPr>
      <dgm:t>
        <a:bodyPr/>
        <a:lstStyle/>
        <a:p>
          <a:r>
            <a:rPr lang="en-US" sz="1200" dirty="0"/>
            <a:t>Final data due</a:t>
          </a:r>
        </a:p>
        <a:p>
          <a:r>
            <a:rPr lang="en-US" sz="1200" dirty="0"/>
            <a:t> Mar. 31, 2025</a:t>
          </a:r>
        </a:p>
      </dgm:t>
    </dgm:pt>
    <dgm:pt modelId="{BF0BBD22-9016-7244-B6F0-4CFCC55E5972}" type="parTrans" cxnId="{9947A932-661E-594B-8DC9-120221B69196}">
      <dgm:prSet/>
      <dgm:spPr/>
      <dgm:t>
        <a:bodyPr/>
        <a:lstStyle/>
        <a:p>
          <a:endParaRPr lang="en-US" sz="1400"/>
        </a:p>
      </dgm:t>
    </dgm:pt>
    <dgm:pt modelId="{AF9AFBAF-4204-F846-AEDA-2B1B3B9E788E}" type="sibTrans" cxnId="{9947A932-661E-594B-8DC9-120221B69196}">
      <dgm:prSet/>
      <dgm:spPr/>
      <dgm:t>
        <a:bodyPr/>
        <a:lstStyle/>
        <a:p>
          <a:endParaRPr lang="en-US" sz="1400"/>
        </a:p>
      </dgm:t>
    </dgm:pt>
    <dgm:pt modelId="{BAB0FC07-7077-FE45-83F6-16B2C65391DD}" type="pres">
      <dgm:prSet presAssocID="{10574312-741F-E741-A613-E5AFDE5ADC85}" presName="CompostProcess" presStyleCnt="0">
        <dgm:presLayoutVars>
          <dgm:dir/>
          <dgm:resizeHandles val="exact"/>
        </dgm:presLayoutVars>
      </dgm:prSet>
      <dgm:spPr/>
    </dgm:pt>
    <dgm:pt modelId="{4D843F94-2DBC-F845-9359-60440267D819}" type="pres">
      <dgm:prSet presAssocID="{10574312-741F-E741-A613-E5AFDE5ADC85}" presName="arrow" presStyleLbl="bgShp" presStyleIdx="0" presStyleCnt="1"/>
      <dgm:spPr/>
    </dgm:pt>
    <dgm:pt modelId="{E067E7E9-5135-9546-A2C5-C5540FD90615}" type="pres">
      <dgm:prSet presAssocID="{10574312-741F-E741-A613-E5AFDE5ADC85}" presName="linearProcess" presStyleCnt="0"/>
      <dgm:spPr/>
    </dgm:pt>
    <dgm:pt modelId="{882C07C8-909B-3240-B9B8-F5CBBF1CC7A3}" type="pres">
      <dgm:prSet presAssocID="{BBBD4CE9-7A77-BB46-B442-418C4C38FCA6}" presName="textNode" presStyleLbl="node1" presStyleIdx="0" presStyleCnt="7">
        <dgm:presLayoutVars>
          <dgm:bulletEnabled val="1"/>
        </dgm:presLayoutVars>
      </dgm:prSet>
      <dgm:spPr/>
    </dgm:pt>
    <dgm:pt modelId="{AC82DC8F-E651-B44E-A326-A69484DFC207}" type="pres">
      <dgm:prSet presAssocID="{463D0891-5D52-BF44-8718-EEE22EAFB362}" presName="sibTrans" presStyleCnt="0"/>
      <dgm:spPr/>
    </dgm:pt>
    <dgm:pt modelId="{F0E42C8E-35AB-B544-906B-C8FD91A88D4E}" type="pres">
      <dgm:prSet presAssocID="{737C7969-198F-5F4E-82DE-3923B7B0706B}" presName="textNode" presStyleLbl="node1" presStyleIdx="1" presStyleCnt="7">
        <dgm:presLayoutVars>
          <dgm:bulletEnabled val="1"/>
        </dgm:presLayoutVars>
      </dgm:prSet>
      <dgm:spPr/>
    </dgm:pt>
    <dgm:pt modelId="{8CA3A986-9977-824E-A425-EB9C77474850}" type="pres">
      <dgm:prSet presAssocID="{1AA0F920-B2C6-2A40-A4CD-08915FA8543C}" presName="sibTrans" presStyleCnt="0"/>
      <dgm:spPr/>
    </dgm:pt>
    <dgm:pt modelId="{86F91B95-2F65-8442-BA7B-AC5FFAAC10AC}" type="pres">
      <dgm:prSet presAssocID="{1EC0D801-45C4-8A4E-B5C0-C57CC3BE3889}" presName="textNode" presStyleLbl="node1" presStyleIdx="2" presStyleCnt="7">
        <dgm:presLayoutVars>
          <dgm:bulletEnabled val="1"/>
        </dgm:presLayoutVars>
      </dgm:prSet>
      <dgm:spPr/>
    </dgm:pt>
    <dgm:pt modelId="{FF07465E-05F8-224B-8B8A-C8F2B70D1668}" type="pres">
      <dgm:prSet presAssocID="{0B895643-DBD2-1349-BD85-ECBDFB59C63E}" presName="sibTrans" presStyleCnt="0"/>
      <dgm:spPr/>
    </dgm:pt>
    <dgm:pt modelId="{1443D0F6-42F3-6340-8899-CBDD56AF7C5C}" type="pres">
      <dgm:prSet presAssocID="{89BE7033-6A1B-7F4D-9B30-8865003CACD6}" presName="textNode" presStyleLbl="node1" presStyleIdx="3" presStyleCnt="7">
        <dgm:presLayoutVars>
          <dgm:bulletEnabled val="1"/>
        </dgm:presLayoutVars>
      </dgm:prSet>
      <dgm:spPr/>
    </dgm:pt>
    <dgm:pt modelId="{7BBCFA80-6E40-FF40-B265-C94F2EEA9323}" type="pres">
      <dgm:prSet presAssocID="{FB3AA420-FEE1-8E41-AA77-E672CF2034EC}" presName="sibTrans" presStyleCnt="0"/>
      <dgm:spPr/>
    </dgm:pt>
    <dgm:pt modelId="{5909C9B9-1B9E-C54A-A8F6-3420C0BCE11C}" type="pres">
      <dgm:prSet presAssocID="{D0B1F23C-0233-6E49-A23A-B4E159D17EF7}" presName="textNode" presStyleLbl="node1" presStyleIdx="4" presStyleCnt="7">
        <dgm:presLayoutVars>
          <dgm:bulletEnabled val="1"/>
        </dgm:presLayoutVars>
      </dgm:prSet>
      <dgm:spPr/>
    </dgm:pt>
    <dgm:pt modelId="{B3953363-31C0-AF47-9A6F-D90A3D6807E6}" type="pres">
      <dgm:prSet presAssocID="{75666CCB-C8A5-F048-A626-70C68CDBD553}" presName="sibTrans" presStyleCnt="0"/>
      <dgm:spPr/>
    </dgm:pt>
    <dgm:pt modelId="{EAF4D0F4-6A7E-5C49-80B0-FFB48628D1E0}" type="pres">
      <dgm:prSet presAssocID="{4156129B-CE4C-7041-AED1-2C09DE9607A2}" presName="textNode" presStyleLbl="node1" presStyleIdx="5" presStyleCnt="7">
        <dgm:presLayoutVars>
          <dgm:bulletEnabled val="1"/>
        </dgm:presLayoutVars>
      </dgm:prSet>
      <dgm:spPr/>
    </dgm:pt>
    <dgm:pt modelId="{73C4EC46-8023-BD49-BBDE-095FA649A5F3}" type="pres">
      <dgm:prSet presAssocID="{5F095EA3-9CCE-0547-87AC-C69A5269106A}" presName="sibTrans" presStyleCnt="0"/>
      <dgm:spPr/>
    </dgm:pt>
    <dgm:pt modelId="{9B43872E-67F7-B24F-81A4-A3FB451F8394}" type="pres">
      <dgm:prSet presAssocID="{2AC119B1-8AF1-6A45-AC92-06FBE171AD71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52304F11-9DB3-3B4F-A97F-747CFF70F28D}" srcId="{10574312-741F-E741-A613-E5AFDE5ADC85}" destId="{D0B1F23C-0233-6E49-A23A-B4E159D17EF7}" srcOrd="4" destOrd="0" parTransId="{C42B5EA6-73D0-7D4C-B593-661D64C7BB0F}" sibTransId="{75666CCB-C8A5-F048-A626-70C68CDBD553}"/>
    <dgm:cxn modelId="{5F0D5116-5159-4C49-B470-AB90A8209E4C}" type="presOf" srcId="{BBBD4CE9-7A77-BB46-B442-418C4C38FCA6}" destId="{882C07C8-909B-3240-B9B8-F5CBBF1CC7A3}" srcOrd="0" destOrd="0" presId="urn:microsoft.com/office/officeart/2005/8/layout/hProcess9"/>
    <dgm:cxn modelId="{29956818-1054-3A4C-8D31-915E4C4197D1}" srcId="{10574312-741F-E741-A613-E5AFDE5ADC85}" destId="{89BE7033-6A1B-7F4D-9B30-8865003CACD6}" srcOrd="3" destOrd="0" parTransId="{00DF77E4-4CA6-1C45-AEE9-8DADF8B3C1C0}" sibTransId="{FB3AA420-FEE1-8E41-AA77-E672CF2034EC}"/>
    <dgm:cxn modelId="{3F2BE42E-556C-3E47-B2EF-E81E11655997}" type="presOf" srcId="{2AC119B1-8AF1-6A45-AC92-06FBE171AD71}" destId="{9B43872E-67F7-B24F-81A4-A3FB451F8394}" srcOrd="0" destOrd="0" presId="urn:microsoft.com/office/officeart/2005/8/layout/hProcess9"/>
    <dgm:cxn modelId="{9947A932-661E-594B-8DC9-120221B69196}" srcId="{10574312-741F-E741-A613-E5AFDE5ADC85}" destId="{2AC119B1-8AF1-6A45-AC92-06FBE171AD71}" srcOrd="6" destOrd="0" parTransId="{BF0BBD22-9016-7244-B6F0-4CFCC55E5972}" sibTransId="{AF9AFBAF-4204-F846-AEDA-2B1B3B9E788E}"/>
    <dgm:cxn modelId="{C54E1C55-A72C-AB4C-A71A-A90A5DF0E85B}" type="presOf" srcId="{737C7969-198F-5F4E-82DE-3923B7B0706B}" destId="{F0E42C8E-35AB-B544-906B-C8FD91A88D4E}" srcOrd="0" destOrd="0" presId="urn:microsoft.com/office/officeart/2005/8/layout/hProcess9"/>
    <dgm:cxn modelId="{D7E0296D-1A4B-744B-B950-38F2F731E60C}" srcId="{10574312-741F-E741-A613-E5AFDE5ADC85}" destId="{BBBD4CE9-7A77-BB46-B442-418C4C38FCA6}" srcOrd="0" destOrd="0" parTransId="{4ADF3B6B-82FC-894B-A1A0-F835A40420EF}" sibTransId="{463D0891-5D52-BF44-8718-EEE22EAFB362}"/>
    <dgm:cxn modelId="{F7C12677-40A5-2245-9649-DE5F7ACAF811}" type="presOf" srcId="{D0B1F23C-0233-6E49-A23A-B4E159D17EF7}" destId="{5909C9B9-1B9E-C54A-A8F6-3420C0BCE11C}" srcOrd="0" destOrd="0" presId="urn:microsoft.com/office/officeart/2005/8/layout/hProcess9"/>
    <dgm:cxn modelId="{E9C26298-3814-3E4B-99B8-D930A8E82A5E}" srcId="{10574312-741F-E741-A613-E5AFDE5ADC85}" destId="{4156129B-CE4C-7041-AED1-2C09DE9607A2}" srcOrd="5" destOrd="0" parTransId="{A8706790-F236-0347-B4EB-4252AED28864}" sibTransId="{5F095EA3-9CCE-0547-87AC-C69A5269106A}"/>
    <dgm:cxn modelId="{A3AD20B2-DB2A-184E-9649-4B3281415BAF}" type="presOf" srcId="{4156129B-CE4C-7041-AED1-2C09DE9607A2}" destId="{EAF4D0F4-6A7E-5C49-80B0-FFB48628D1E0}" srcOrd="0" destOrd="0" presId="urn:microsoft.com/office/officeart/2005/8/layout/hProcess9"/>
    <dgm:cxn modelId="{12588EBB-063C-4743-83A5-3691DF4F5966}" type="presOf" srcId="{89BE7033-6A1B-7F4D-9B30-8865003CACD6}" destId="{1443D0F6-42F3-6340-8899-CBDD56AF7C5C}" srcOrd="0" destOrd="0" presId="urn:microsoft.com/office/officeart/2005/8/layout/hProcess9"/>
    <dgm:cxn modelId="{DB3B50DC-3ACC-A944-90E9-F99158A4E5C2}" srcId="{10574312-741F-E741-A613-E5AFDE5ADC85}" destId="{1EC0D801-45C4-8A4E-B5C0-C57CC3BE3889}" srcOrd="2" destOrd="0" parTransId="{11D79A74-1EE0-D948-97C0-B61AB99AB02F}" sibTransId="{0B895643-DBD2-1349-BD85-ECBDFB59C63E}"/>
    <dgm:cxn modelId="{121F30DF-B264-8748-9A75-38E957618E93}" srcId="{10574312-741F-E741-A613-E5AFDE5ADC85}" destId="{737C7969-198F-5F4E-82DE-3923B7B0706B}" srcOrd="1" destOrd="0" parTransId="{108588C0-2A69-B84B-B8B4-72F61683DB04}" sibTransId="{1AA0F920-B2C6-2A40-A4CD-08915FA8543C}"/>
    <dgm:cxn modelId="{9B019EEB-4F2B-A748-9C04-1E9FBDA00C83}" type="presOf" srcId="{1EC0D801-45C4-8A4E-B5C0-C57CC3BE3889}" destId="{86F91B95-2F65-8442-BA7B-AC5FFAAC10AC}" srcOrd="0" destOrd="0" presId="urn:microsoft.com/office/officeart/2005/8/layout/hProcess9"/>
    <dgm:cxn modelId="{E7EC68FF-508A-0145-B51B-92926463D675}" type="presOf" srcId="{10574312-741F-E741-A613-E5AFDE5ADC85}" destId="{BAB0FC07-7077-FE45-83F6-16B2C65391DD}" srcOrd="0" destOrd="0" presId="urn:microsoft.com/office/officeart/2005/8/layout/hProcess9"/>
    <dgm:cxn modelId="{366BE18F-7C2C-E74D-9903-CBD7D9501EA8}" type="presParOf" srcId="{BAB0FC07-7077-FE45-83F6-16B2C65391DD}" destId="{4D843F94-2DBC-F845-9359-60440267D819}" srcOrd="0" destOrd="0" presId="urn:microsoft.com/office/officeart/2005/8/layout/hProcess9"/>
    <dgm:cxn modelId="{F98A3515-5847-314B-B492-687BCE9417FA}" type="presParOf" srcId="{BAB0FC07-7077-FE45-83F6-16B2C65391DD}" destId="{E067E7E9-5135-9546-A2C5-C5540FD90615}" srcOrd="1" destOrd="0" presId="urn:microsoft.com/office/officeart/2005/8/layout/hProcess9"/>
    <dgm:cxn modelId="{A9774E6D-A3A5-C34C-8156-03B0AAD8D16E}" type="presParOf" srcId="{E067E7E9-5135-9546-A2C5-C5540FD90615}" destId="{882C07C8-909B-3240-B9B8-F5CBBF1CC7A3}" srcOrd="0" destOrd="0" presId="urn:microsoft.com/office/officeart/2005/8/layout/hProcess9"/>
    <dgm:cxn modelId="{9B90E46C-AA0E-2947-B5CF-DD5FA4F74867}" type="presParOf" srcId="{E067E7E9-5135-9546-A2C5-C5540FD90615}" destId="{AC82DC8F-E651-B44E-A326-A69484DFC207}" srcOrd="1" destOrd="0" presId="urn:microsoft.com/office/officeart/2005/8/layout/hProcess9"/>
    <dgm:cxn modelId="{A130F6EE-8596-5940-BC92-FF9481C7E8BD}" type="presParOf" srcId="{E067E7E9-5135-9546-A2C5-C5540FD90615}" destId="{F0E42C8E-35AB-B544-906B-C8FD91A88D4E}" srcOrd="2" destOrd="0" presId="urn:microsoft.com/office/officeart/2005/8/layout/hProcess9"/>
    <dgm:cxn modelId="{14B6F101-EE01-394C-8E8D-4273FFB29B27}" type="presParOf" srcId="{E067E7E9-5135-9546-A2C5-C5540FD90615}" destId="{8CA3A986-9977-824E-A425-EB9C77474850}" srcOrd="3" destOrd="0" presId="urn:microsoft.com/office/officeart/2005/8/layout/hProcess9"/>
    <dgm:cxn modelId="{4C0E29F3-621F-7644-90AD-5971D04FC18E}" type="presParOf" srcId="{E067E7E9-5135-9546-A2C5-C5540FD90615}" destId="{86F91B95-2F65-8442-BA7B-AC5FFAAC10AC}" srcOrd="4" destOrd="0" presId="urn:microsoft.com/office/officeart/2005/8/layout/hProcess9"/>
    <dgm:cxn modelId="{B24F268C-45EE-E14D-9AD6-6562B2102DA0}" type="presParOf" srcId="{E067E7E9-5135-9546-A2C5-C5540FD90615}" destId="{FF07465E-05F8-224B-8B8A-C8F2B70D1668}" srcOrd="5" destOrd="0" presId="urn:microsoft.com/office/officeart/2005/8/layout/hProcess9"/>
    <dgm:cxn modelId="{299067A9-5862-9240-87E3-418F03FCF965}" type="presParOf" srcId="{E067E7E9-5135-9546-A2C5-C5540FD90615}" destId="{1443D0F6-42F3-6340-8899-CBDD56AF7C5C}" srcOrd="6" destOrd="0" presId="urn:microsoft.com/office/officeart/2005/8/layout/hProcess9"/>
    <dgm:cxn modelId="{6E6D15F8-90BC-324C-A410-412CA58E5982}" type="presParOf" srcId="{E067E7E9-5135-9546-A2C5-C5540FD90615}" destId="{7BBCFA80-6E40-FF40-B265-C94F2EEA9323}" srcOrd="7" destOrd="0" presId="urn:microsoft.com/office/officeart/2005/8/layout/hProcess9"/>
    <dgm:cxn modelId="{36804759-7EA5-3B4F-B727-1C87BA6079CB}" type="presParOf" srcId="{E067E7E9-5135-9546-A2C5-C5540FD90615}" destId="{5909C9B9-1B9E-C54A-A8F6-3420C0BCE11C}" srcOrd="8" destOrd="0" presId="urn:microsoft.com/office/officeart/2005/8/layout/hProcess9"/>
    <dgm:cxn modelId="{EA8515E7-BF8F-1D43-B5CE-7683491BE111}" type="presParOf" srcId="{E067E7E9-5135-9546-A2C5-C5540FD90615}" destId="{B3953363-31C0-AF47-9A6F-D90A3D6807E6}" srcOrd="9" destOrd="0" presId="urn:microsoft.com/office/officeart/2005/8/layout/hProcess9"/>
    <dgm:cxn modelId="{EEDC479E-955D-2F4D-8374-B1C6B56D3AE9}" type="presParOf" srcId="{E067E7E9-5135-9546-A2C5-C5540FD90615}" destId="{EAF4D0F4-6A7E-5C49-80B0-FFB48628D1E0}" srcOrd="10" destOrd="0" presId="urn:microsoft.com/office/officeart/2005/8/layout/hProcess9"/>
    <dgm:cxn modelId="{75605C6B-BB0D-B04F-9158-CE13F57A53E5}" type="presParOf" srcId="{E067E7E9-5135-9546-A2C5-C5540FD90615}" destId="{73C4EC46-8023-BD49-BBDE-095FA649A5F3}" srcOrd="11" destOrd="0" presId="urn:microsoft.com/office/officeart/2005/8/layout/hProcess9"/>
    <dgm:cxn modelId="{B105DB8A-998E-8146-8CF4-C05DCE99F8FE}" type="presParOf" srcId="{E067E7E9-5135-9546-A2C5-C5540FD90615}" destId="{9B43872E-67F7-B24F-81A4-A3FB451F839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61C53-7E4D-064F-B63B-4A2F28E2EB8D}" type="doc">
      <dgm:prSet loTypeId="urn:microsoft.com/office/officeart/2005/8/layout/orgChart1" loCatId="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C75F95D-5003-934D-A6CC-4D3D331CE1E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/>
            <a:t>Leadership: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/>
            <a:t>Kirk Knobelspiesse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/>
            <a:t>Brian Cairns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/>
            <a:t>Ivona Cetinić </a:t>
          </a:r>
        </a:p>
      </dgm:t>
    </dgm:pt>
    <dgm:pt modelId="{D9D8EAC2-03D2-8F4B-B281-1BDFB0CEFC18}" type="parTrans" cxnId="{BD3B8B1D-AA1C-7649-BE77-85089B5D76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8FC7C05F-35B5-5344-B09D-E7F642356D8B}" type="sibTrans" cxnId="{BD3B8B1D-AA1C-7649-BE77-85089B5D76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B2D7D5C7-10B1-4043-9028-4F6B2E236111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200" b="1" dirty="0"/>
            <a:t>Aircraft management</a:t>
          </a:r>
          <a:r>
            <a:rPr lang="en-US" sz="1200" dirty="0"/>
            <a:t>: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dirty="0"/>
            <a:t>Samuel Choi, John McGrath,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dirty="0"/>
            <a:t>Fran Becker </a:t>
          </a:r>
        </a:p>
      </dgm:t>
    </dgm:pt>
    <dgm:pt modelId="{47B37F81-3109-B545-BA9F-EF2400A90ED4}" type="parTrans" cxnId="{F9484185-5820-8043-AED5-47FBE26906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6E0D1AA7-3153-2242-A7BD-96CE6D6BDB23}" type="sibTrans" cxnId="{F9484185-5820-8043-AED5-47FBE26906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31B7B435-84D7-AC49-A165-D571C6620AA4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Twin Otter</a:t>
          </a:r>
          <a:r>
            <a:rPr lang="en-US" sz="1400" dirty="0"/>
            <a:t>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Brian Cairns</a:t>
          </a:r>
        </a:p>
      </dgm:t>
    </dgm:pt>
    <dgm:pt modelId="{489E3BCC-BF4F-F145-B061-CF6C9DCB46BF}" type="parTrans" cxnId="{4BEA42E9-77CF-C34A-ADDC-4555853A46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4499F200-2BD4-5847-98A3-A2D5A7693BD8}" type="sibTrans" cxnId="{4BEA42E9-77CF-C34A-ADDC-4555853A46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1B69BF4E-755C-D143-9529-85D469A2404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200" b="1" dirty="0"/>
            <a:t>Aircraft management: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200" dirty="0"/>
            <a:t>Anthony </a:t>
          </a:r>
          <a:r>
            <a:rPr lang="en-US" sz="1200" dirty="0" err="1"/>
            <a:t>Bucholtz</a:t>
          </a:r>
          <a:endParaRPr lang="en-US" sz="1200" dirty="0"/>
        </a:p>
      </dgm:t>
    </dgm:pt>
    <dgm:pt modelId="{966C2FD4-0EE7-5746-91CD-353F634D3970}" type="parTrans" cxnId="{A25EB2FA-999C-F541-9DAD-AA2EA7CF1AA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16700374-A791-5F4E-8708-D95C878D8A0F}" type="sibTrans" cxnId="{A25EB2FA-999C-F541-9DAD-AA2EA7CF1AA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96C3BF9D-E396-5447-AFB2-CF4D665BE92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R/V Shearwater</a:t>
          </a:r>
          <a:r>
            <a:rPr lang="en-US" sz="1400" dirty="0"/>
            <a:t>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Ivona Cetinić</a:t>
          </a:r>
        </a:p>
      </dgm:t>
    </dgm:pt>
    <dgm:pt modelId="{A57C0809-FEE7-4940-9FDE-473D894D5CB4}" type="parTrans" cxnId="{60913580-50BF-4E45-85F3-04A65F2949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B1AD8244-D874-4544-BC2D-08DA12281C6F}" type="sibTrans" cxnId="{60913580-50BF-4E45-85F3-04A65F2949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F922D42B-AB4C-CF40-9C97-2F0E24F9AAE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200" b="1" dirty="0"/>
            <a:t>Ship management</a:t>
          </a:r>
          <a:r>
            <a:rPr lang="en-US" sz="1200" dirty="0"/>
            <a:t>: Michael </a:t>
          </a:r>
          <a:r>
            <a:rPr lang="en-US" sz="1200" dirty="0" err="1"/>
            <a:t>Ondrusek</a:t>
          </a:r>
          <a:endParaRPr lang="en-US" sz="1200" dirty="0"/>
        </a:p>
      </dgm:t>
    </dgm:pt>
    <dgm:pt modelId="{6D399C67-9213-164D-9206-A4D4EC204919}" type="parTrans" cxnId="{05B4F992-DD8D-844D-B349-3386041373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DF44049A-42A3-0545-A277-CA66726CF981}" type="sibTrans" cxnId="{05B4F992-DD8D-844D-B349-33860413736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1EEE646E-BB3D-9D42-ADFE-8CB93B9101D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Project Management: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Sommer Nicholas,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Judy </a:t>
          </a:r>
          <a:r>
            <a:rPr lang="en-US" sz="1400" dirty="0" err="1"/>
            <a:t>Alfter</a:t>
          </a:r>
          <a:endParaRPr lang="en-US" sz="1400" dirty="0"/>
        </a:p>
      </dgm:t>
    </dgm:pt>
    <dgm:pt modelId="{C176E2E9-3F22-A94B-AD0F-C8760E853D9A}" type="parTrans" cxnId="{F468F707-5909-4940-A7D5-E84B172D0C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18B3F563-77C3-9047-BED7-231C4CDD7A3D}" type="sibTrans" cxnId="{F468F707-5909-4940-A7D5-E84B172D0C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A26332D8-E8BA-0445-ACF3-4DC9C731CC17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ER-2: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Kirk Knobelspiesse</a:t>
          </a:r>
        </a:p>
      </dgm:t>
    </dgm:pt>
    <dgm:pt modelId="{04364B9B-D1BB-BC47-B58F-AB11ADA7F2A2}" type="parTrans" cxnId="{B215B5E8-AD59-9B45-847A-775BA3FFD49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7BADCE62-5BA1-6944-9F12-A24F240635DB}" type="sibTrans" cxnId="{B215B5E8-AD59-9B45-847A-775BA3FFD49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24C05BE1-68B1-614C-8D0D-35E6D35D0E7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Data archive: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Gao Chen, Michael Shook</a:t>
          </a:r>
        </a:p>
      </dgm:t>
    </dgm:pt>
    <dgm:pt modelId="{8137C19C-86C4-0948-94AD-F6E32227008E}" type="parTrans" cxnId="{24BBF6A9-6696-0B4B-A24A-A6D290637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14F930DD-B36B-B04F-A1DC-FA9E6B984B6C}" type="sibTrans" cxnId="{24BBF6A9-6696-0B4B-A24A-A6D29063736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A6E3FAFB-4415-0849-9800-3FAD67116C7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400" b="1" dirty="0"/>
            <a:t>Weather and flight planning</a:t>
          </a:r>
          <a:r>
            <a:rPr lang="en-US" sz="1400" dirty="0"/>
            <a:t>: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400" dirty="0"/>
            <a:t>Rei </a:t>
          </a:r>
          <a:r>
            <a:rPr lang="en-US" sz="1400" dirty="0" err="1"/>
            <a:t>Ueyama</a:t>
          </a:r>
          <a:endParaRPr lang="en-US" sz="1400" dirty="0"/>
        </a:p>
      </dgm:t>
    </dgm:pt>
    <dgm:pt modelId="{D454D21D-4F73-0F40-BD7A-12AEC62503F2}" type="parTrans" cxnId="{5E66E22A-977A-1942-AA9D-F454E7C294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89432662-5C07-D946-BF74-E0F428884FCA}" type="sibTrans" cxnId="{5E66E22A-977A-1942-AA9D-F454E7C294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50131BE6-E6E2-584F-9924-D65C27FEEA73}">
      <dgm:prSet custT="1"/>
      <dgm:spPr/>
      <dgm:t>
        <a:bodyPr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Samuel LeBlanc: flight planner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 err="1"/>
            <a:t>Mijeong</a:t>
          </a:r>
          <a:r>
            <a:rPr lang="en-US" sz="1200" dirty="0"/>
            <a:t> Park: Forecasting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Ju-</a:t>
          </a:r>
          <a:r>
            <a:rPr lang="en-US" sz="1200" dirty="0" err="1"/>
            <a:t>Mee</a:t>
          </a:r>
          <a:r>
            <a:rPr lang="en-US" sz="1200" dirty="0"/>
            <a:t> </a:t>
          </a:r>
          <a:r>
            <a:rPr lang="en-US" sz="1200" dirty="0" err="1"/>
            <a:t>Ryoo</a:t>
          </a:r>
          <a:r>
            <a:rPr lang="en-US" sz="1200" dirty="0"/>
            <a:t>: IT support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Louis Nguyen: Satellite data</a:t>
          </a:r>
        </a:p>
      </dgm:t>
    </dgm:pt>
    <dgm:pt modelId="{BA9897C5-9E2B-9F4D-BC34-6DC92A15DA64}" type="parTrans" cxnId="{71328712-FB97-B54E-B4BD-5AE302D2130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479AE032-17B4-1B45-A78E-12DF6017E612}" type="sibTrans" cxnId="{71328712-FB97-B54E-B4BD-5AE302D2130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AD53326E-4027-3648-A52F-95AA3A306739}">
      <dgm:prSet custT="1"/>
      <dgm:spPr/>
      <dgm:t>
        <a:bodyPr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b="1" dirty="0"/>
            <a:t>Science instruments</a:t>
          </a:r>
          <a:r>
            <a:rPr lang="en-US" sz="1200" dirty="0"/>
            <a:t>: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AirHARP: J. </a:t>
          </a:r>
          <a:r>
            <a:rPr lang="en-US" sz="1200" dirty="0" err="1"/>
            <a:t>Vanderlei</a:t>
          </a:r>
          <a:r>
            <a:rPr lang="en-US" sz="1200" dirty="0"/>
            <a:t> Martins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HSRL-2: John Hair; Taylor </a:t>
          </a:r>
          <a:r>
            <a:rPr lang="en-US" sz="1200" dirty="0" err="1"/>
            <a:t>Shingler</a:t>
          </a:r>
          <a:endParaRPr lang="en-US" sz="1200" dirty="0"/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PICARD: James Jacobson, Kerry Meyer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PRISM: David Thompson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RSP: Ken Sinclair; Brian Cairns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SPEX Airborne: Otto </a:t>
          </a:r>
          <a:r>
            <a:rPr lang="en-US" sz="1200" dirty="0" err="1"/>
            <a:t>Hasekamp</a:t>
          </a:r>
          <a:endParaRPr lang="en-US" sz="1200" dirty="0"/>
        </a:p>
      </dgm:t>
    </dgm:pt>
    <dgm:pt modelId="{E68870DA-5EC4-E44D-9789-5C40F2299951}" type="parTrans" cxnId="{296E203D-ABF4-8142-9584-276E061FFE8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052C7ACA-09E1-E742-95B8-30841921A650}" type="sibTrans" cxnId="{296E203D-ABF4-8142-9584-276E061FFE8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F797ADC0-40CA-CD43-B281-CE2D1D706D8F}">
      <dgm:prSet custT="1"/>
      <dgm:spPr/>
      <dgm:t>
        <a:bodyPr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b="1" dirty="0"/>
            <a:t>Science Instruments: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Facility: Anthony </a:t>
          </a:r>
          <a:r>
            <a:rPr lang="en-US" sz="1200" dirty="0" err="1"/>
            <a:t>Bucholtz</a:t>
          </a:r>
          <a:endParaRPr lang="en-US" sz="1200" dirty="0"/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LI Nephelometer: Adam Ahern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dirty="0"/>
            <a:t>LARGE: Luke Ziemba</a:t>
          </a:r>
        </a:p>
      </dgm:t>
    </dgm:pt>
    <dgm:pt modelId="{8A727164-DCC3-074A-A1A3-9E4593E9E6D6}" type="parTrans" cxnId="{0BBC12E5-1A25-A649-AA4B-E9747B5F83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41F24A2A-0B05-3E46-A2D5-21E4973B8F15}" type="sibTrans" cxnId="{0BBC12E5-1A25-A649-AA4B-E9747B5F83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2AA1A474-018F-C04D-9D13-6FC581A3E74F}">
      <dgm:prSet custT="1"/>
      <dgm:spPr/>
      <dgm:t>
        <a:bodyPr/>
        <a:lstStyle/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b="1" dirty="0"/>
            <a:t>Science Instruments: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b="0" dirty="0" err="1"/>
            <a:t>HyperNAV</a:t>
          </a:r>
          <a:r>
            <a:rPr lang="en-US" sz="1200" b="0" dirty="0"/>
            <a:t>: Andrew Barnard</a:t>
          </a:r>
        </a:p>
        <a:p>
          <a:pPr algn="l">
            <a:spcBef>
              <a:spcPts val="0"/>
            </a:spcBef>
            <a:spcAft>
              <a:spcPts val="0"/>
            </a:spcAft>
          </a:pPr>
          <a:r>
            <a:rPr lang="en-US" sz="1200" b="0" dirty="0"/>
            <a:t>Others TBD</a:t>
          </a:r>
        </a:p>
      </dgm:t>
    </dgm:pt>
    <dgm:pt modelId="{182DF798-4729-4B4F-B969-DEA19E7145B9}" type="parTrans" cxnId="{52B1A222-28AA-904F-800E-9AC586B1810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44690197-3248-954F-A2BC-75B1DEA88B48}" type="sibTrans" cxnId="{52B1A222-28AA-904F-800E-9AC586B1810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400"/>
        </a:p>
      </dgm:t>
    </dgm:pt>
    <dgm:pt modelId="{49001015-CAEE-4449-BD8C-6BD295D389CB}">
      <dgm:prSet phldrT="[Text]"/>
      <dgm:spPr/>
      <dgm:t>
        <a:bodyPr/>
        <a:lstStyle/>
        <a:p>
          <a:pPr algn="l"/>
          <a:r>
            <a:rPr lang="en-US" b="1" dirty="0"/>
            <a:t>PACE Project Scientist: </a:t>
          </a:r>
          <a:r>
            <a:rPr lang="en-US" b="0" dirty="0"/>
            <a:t>Jeremy Werdell</a:t>
          </a:r>
        </a:p>
        <a:p>
          <a:pPr algn="l"/>
          <a:r>
            <a:rPr lang="en-US" b="1" dirty="0"/>
            <a:t>PACE Deputy Project Scientists: </a:t>
          </a:r>
          <a:r>
            <a:rPr lang="en-US" b="0" dirty="0"/>
            <a:t>Brian Cairns, Antonio Mannino</a:t>
          </a:r>
        </a:p>
        <a:p>
          <a:pPr algn="l"/>
          <a:r>
            <a:rPr lang="en-US" b="1" dirty="0"/>
            <a:t>PACE Program Scientist: </a:t>
          </a:r>
          <a:r>
            <a:rPr lang="en-US" b="0" dirty="0"/>
            <a:t>Laura </a:t>
          </a:r>
          <a:r>
            <a:rPr lang="en-US" b="0" dirty="0" err="1"/>
            <a:t>Lorenzoni</a:t>
          </a:r>
          <a:endParaRPr lang="en-US" b="0" dirty="0"/>
        </a:p>
        <a:p>
          <a:pPr algn="l"/>
          <a:r>
            <a:rPr lang="en-US" b="1" dirty="0"/>
            <a:t>PACE Deputy Program Scientist: </a:t>
          </a:r>
          <a:r>
            <a:rPr lang="en-US" b="0" dirty="0"/>
            <a:t>Hal </a:t>
          </a:r>
          <a:r>
            <a:rPr lang="en-US" b="0" dirty="0" err="1"/>
            <a:t>Maring</a:t>
          </a:r>
          <a:endParaRPr lang="en-US" b="0" dirty="0"/>
        </a:p>
        <a:p>
          <a:pPr algn="l"/>
          <a:r>
            <a:rPr lang="en-US" b="1" dirty="0"/>
            <a:t>PACE Applied Sciences: </a:t>
          </a:r>
          <a:r>
            <a:rPr lang="en-US" b="0" dirty="0"/>
            <a:t>Woody Turner</a:t>
          </a:r>
        </a:p>
      </dgm:t>
    </dgm:pt>
    <dgm:pt modelId="{A887A83A-DE65-434B-AFEA-CE7EB937A93A}" type="parTrans" cxnId="{12E386A5-76D7-6F44-8C2C-0FDBDA178FB1}">
      <dgm:prSet/>
      <dgm:spPr/>
      <dgm:t>
        <a:bodyPr/>
        <a:lstStyle/>
        <a:p>
          <a:endParaRPr lang="en-US"/>
        </a:p>
      </dgm:t>
    </dgm:pt>
    <dgm:pt modelId="{B2403272-355E-A94A-AD27-CA966B8D520D}" type="sibTrans" cxnId="{12E386A5-76D7-6F44-8C2C-0FDBDA178FB1}">
      <dgm:prSet/>
      <dgm:spPr/>
      <dgm:t>
        <a:bodyPr/>
        <a:lstStyle/>
        <a:p>
          <a:endParaRPr lang="en-US"/>
        </a:p>
      </dgm:t>
    </dgm:pt>
    <dgm:pt modelId="{48482EB3-81AA-8A4E-A4B4-04C9C1C8AE5F}" type="pres">
      <dgm:prSet presAssocID="{07D61C53-7E4D-064F-B63B-4A2F28E2E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8132FC-F1EC-F24C-86F8-67CECF53F1DE}" type="pres">
      <dgm:prSet presAssocID="{5C75F95D-5003-934D-A6CC-4D3D331CE1E9}" presName="hierRoot1" presStyleCnt="0">
        <dgm:presLayoutVars>
          <dgm:hierBranch val="init"/>
        </dgm:presLayoutVars>
      </dgm:prSet>
      <dgm:spPr/>
    </dgm:pt>
    <dgm:pt modelId="{AA0586D5-99DF-C742-8AF7-1A65491E7D09}" type="pres">
      <dgm:prSet presAssocID="{5C75F95D-5003-934D-A6CC-4D3D331CE1E9}" presName="rootComposite1" presStyleCnt="0"/>
      <dgm:spPr/>
    </dgm:pt>
    <dgm:pt modelId="{14899171-ED55-5A4F-AC1B-FA7B9F29BAC1}" type="pres">
      <dgm:prSet presAssocID="{5C75F95D-5003-934D-A6CC-4D3D331CE1E9}" presName="rootText1" presStyleLbl="node0" presStyleIdx="0" presStyleCnt="2" custScaleX="128728" custScaleY="171864">
        <dgm:presLayoutVars>
          <dgm:chPref val="3"/>
        </dgm:presLayoutVars>
      </dgm:prSet>
      <dgm:spPr/>
    </dgm:pt>
    <dgm:pt modelId="{CD342DB7-6387-6E4D-B536-3D07F2BD8DF8}" type="pres">
      <dgm:prSet presAssocID="{5C75F95D-5003-934D-A6CC-4D3D331CE1E9}" presName="rootConnector1" presStyleLbl="node1" presStyleIdx="0" presStyleCnt="0"/>
      <dgm:spPr/>
    </dgm:pt>
    <dgm:pt modelId="{B2330BF6-64B7-9641-9ECC-0566ACC05968}" type="pres">
      <dgm:prSet presAssocID="{5C75F95D-5003-934D-A6CC-4D3D331CE1E9}" presName="hierChild2" presStyleCnt="0"/>
      <dgm:spPr/>
    </dgm:pt>
    <dgm:pt modelId="{52529702-C83D-E440-893B-D42EEF4C0DD3}" type="pres">
      <dgm:prSet presAssocID="{C176E2E9-3F22-A94B-AD0F-C8760E853D9A}" presName="Name37" presStyleLbl="parChTrans1D2" presStyleIdx="0" presStyleCnt="6"/>
      <dgm:spPr/>
    </dgm:pt>
    <dgm:pt modelId="{F6F3162C-89AF-B04C-8843-09721589455C}" type="pres">
      <dgm:prSet presAssocID="{1EEE646E-BB3D-9D42-ADFE-8CB93B9101D8}" presName="hierRoot2" presStyleCnt="0">
        <dgm:presLayoutVars>
          <dgm:hierBranch val="init"/>
        </dgm:presLayoutVars>
      </dgm:prSet>
      <dgm:spPr/>
    </dgm:pt>
    <dgm:pt modelId="{5386A2BF-68DA-4E41-8E3E-59AFE38AEE31}" type="pres">
      <dgm:prSet presAssocID="{1EEE646E-BB3D-9D42-ADFE-8CB93B9101D8}" presName="rootComposite" presStyleCnt="0"/>
      <dgm:spPr/>
    </dgm:pt>
    <dgm:pt modelId="{F3B38E05-1F39-8242-9201-583F28FAD2C7}" type="pres">
      <dgm:prSet presAssocID="{1EEE646E-BB3D-9D42-ADFE-8CB93B9101D8}" presName="rootText" presStyleLbl="node2" presStyleIdx="0" presStyleCnt="6" custScaleX="124055" custScaleY="142397">
        <dgm:presLayoutVars>
          <dgm:chPref val="3"/>
        </dgm:presLayoutVars>
      </dgm:prSet>
      <dgm:spPr/>
    </dgm:pt>
    <dgm:pt modelId="{4B3F376B-4112-B84C-9F4A-D965243F2479}" type="pres">
      <dgm:prSet presAssocID="{1EEE646E-BB3D-9D42-ADFE-8CB93B9101D8}" presName="rootConnector" presStyleLbl="node2" presStyleIdx="0" presStyleCnt="6"/>
      <dgm:spPr/>
    </dgm:pt>
    <dgm:pt modelId="{4CF2B1A0-D84B-7E48-81F7-FC18FABDB1F0}" type="pres">
      <dgm:prSet presAssocID="{1EEE646E-BB3D-9D42-ADFE-8CB93B9101D8}" presName="hierChild4" presStyleCnt="0"/>
      <dgm:spPr/>
    </dgm:pt>
    <dgm:pt modelId="{DDE75DA8-B08A-EA41-B823-85B29E02647A}" type="pres">
      <dgm:prSet presAssocID="{1EEE646E-BB3D-9D42-ADFE-8CB93B9101D8}" presName="hierChild5" presStyleCnt="0"/>
      <dgm:spPr/>
    </dgm:pt>
    <dgm:pt modelId="{F9DC3AE1-54E6-E94A-AE53-420ECCB811F7}" type="pres">
      <dgm:prSet presAssocID="{D454D21D-4F73-0F40-BD7A-12AEC62503F2}" presName="Name37" presStyleLbl="parChTrans1D2" presStyleIdx="1" presStyleCnt="6"/>
      <dgm:spPr/>
    </dgm:pt>
    <dgm:pt modelId="{C690CD35-06B4-8047-A3A6-AC55E93CDFE0}" type="pres">
      <dgm:prSet presAssocID="{A6E3FAFB-4415-0849-9800-3FAD67116C71}" presName="hierRoot2" presStyleCnt="0">
        <dgm:presLayoutVars>
          <dgm:hierBranch val="init"/>
        </dgm:presLayoutVars>
      </dgm:prSet>
      <dgm:spPr/>
    </dgm:pt>
    <dgm:pt modelId="{E63F200E-CCB7-5548-9C27-373694E0D5B1}" type="pres">
      <dgm:prSet presAssocID="{A6E3FAFB-4415-0849-9800-3FAD67116C71}" presName="rootComposite" presStyleCnt="0"/>
      <dgm:spPr/>
    </dgm:pt>
    <dgm:pt modelId="{137A14FF-8BCC-684D-B088-FA7DB0F0FE9F}" type="pres">
      <dgm:prSet presAssocID="{A6E3FAFB-4415-0849-9800-3FAD67116C71}" presName="rootText" presStyleLbl="node2" presStyleIdx="1" presStyleCnt="6" custScaleY="103428">
        <dgm:presLayoutVars>
          <dgm:chPref val="3"/>
        </dgm:presLayoutVars>
      </dgm:prSet>
      <dgm:spPr/>
    </dgm:pt>
    <dgm:pt modelId="{399AC5C0-B7C7-084D-8467-16D3DC7F1EF0}" type="pres">
      <dgm:prSet presAssocID="{A6E3FAFB-4415-0849-9800-3FAD67116C71}" presName="rootConnector" presStyleLbl="node2" presStyleIdx="1" presStyleCnt="6"/>
      <dgm:spPr/>
    </dgm:pt>
    <dgm:pt modelId="{B8616E19-0F39-D44E-9C7E-2063D34A1046}" type="pres">
      <dgm:prSet presAssocID="{A6E3FAFB-4415-0849-9800-3FAD67116C71}" presName="hierChild4" presStyleCnt="0"/>
      <dgm:spPr/>
    </dgm:pt>
    <dgm:pt modelId="{B16DD5EF-A7DB-304E-A2C5-4EFCFE3CF6B0}" type="pres">
      <dgm:prSet presAssocID="{BA9897C5-9E2B-9F4D-BC34-6DC92A15DA64}" presName="Name37" presStyleLbl="parChTrans1D3" presStyleIdx="0" presStyleCnt="7"/>
      <dgm:spPr/>
    </dgm:pt>
    <dgm:pt modelId="{34631CCE-2400-B94E-B9C6-3E291E0A2688}" type="pres">
      <dgm:prSet presAssocID="{50131BE6-E6E2-584F-9924-D65C27FEEA73}" presName="hierRoot2" presStyleCnt="0">
        <dgm:presLayoutVars>
          <dgm:hierBranch val="init"/>
        </dgm:presLayoutVars>
      </dgm:prSet>
      <dgm:spPr/>
    </dgm:pt>
    <dgm:pt modelId="{5B7A88F1-EC82-A44A-8942-4D36D2D2E090}" type="pres">
      <dgm:prSet presAssocID="{50131BE6-E6E2-584F-9924-D65C27FEEA73}" presName="rootComposite" presStyleCnt="0"/>
      <dgm:spPr/>
    </dgm:pt>
    <dgm:pt modelId="{B65BBAA4-F1CC-9A4F-83FC-0B6CF258C513}" type="pres">
      <dgm:prSet presAssocID="{50131BE6-E6E2-584F-9924-D65C27FEEA73}" presName="rootText" presStyleLbl="node3" presStyleIdx="0" presStyleCnt="7" custScaleX="154534" custScaleY="155368" custLinFactNeighborX="-10590" custLinFactNeighborY="63543">
        <dgm:presLayoutVars>
          <dgm:chPref val="3"/>
        </dgm:presLayoutVars>
      </dgm:prSet>
      <dgm:spPr/>
    </dgm:pt>
    <dgm:pt modelId="{ACE8D0A2-C9F9-CD45-8E00-21D8E4002DBB}" type="pres">
      <dgm:prSet presAssocID="{50131BE6-E6E2-584F-9924-D65C27FEEA73}" presName="rootConnector" presStyleLbl="node3" presStyleIdx="0" presStyleCnt="7"/>
      <dgm:spPr/>
    </dgm:pt>
    <dgm:pt modelId="{3CC2A0D6-A978-D544-9CD8-639E0770F19E}" type="pres">
      <dgm:prSet presAssocID="{50131BE6-E6E2-584F-9924-D65C27FEEA73}" presName="hierChild4" presStyleCnt="0"/>
      <dgm:spPr/>
    </dgm:pt>
    <dgm:pt modelId="{52AE9321-FA7D-2B41-9C93-233375BAC19A}" type="pres">
      <dgm:prSet presAssocID="{50131BE6-E6E2-584F-9924-D65C27FEEA73}" presName="hierChild5" presStyleCnt="0"/>
      <dgm:spPr/>
    </dgm:pt>
    <dgm:pt modelId="{A9CFDB1A-AB43-224F-A4A1-D3795611D6C6}" type="pres">
      <dgm:prSet presAssocID="{A6E3FAFB-4415-0849-9800-3FAD67116C71}" presName="hierChild5" presStyleCnt="0"/>
      <dgm:spPr/>
    </dgm:pt>
    <dgm:pt modelId="{4E9A2B07-12EF-1749-85DB-2424CA20D2CC}" type="pres">
      <dgm:prSet presAssocID="{04364B9B-D1BB-BC47-B58F-AB11ADA7F2A2}" presName="Name37" presStyleLbl="parChTrans1D2" presStyleIdx="2" presStyleCnt="6"/>
      <dgm:spPr/>
    </dgm:pt>
    <dgm:pt modelId="{793D2028-78B1-3B4A-A630-F7A4F6A9B7AF}" type="pres">
      <dgm:prSet presAssocID="{A26332D8-E8BA-0445-ACF3-4DC9C731CC17}" presName="hierRoot2" presStyleCnt="0">
        <dgm:presLayoutVars>
          <dgm:hierBranch val="init"/>
        </dgm:presLayoutVars>
      </dgm:prSet>
      <dgm:spPr/>
    </dgm:pt>
    <dgm:pt modelId="{8260E805-C75E-C14A-A4ED-CDE2E63B4BFA}" type="pres">
      <dgm:prSet presAssocID="{A26332D8-E8BA-0445-ACF3-4DC9C731CC17}" presName="rootComposite" presStyleCnt="0"/>
      <dgm:spPr/>
    </dgm:pt>
    <dgm:pt modelId="{DA9C0471-3EE7-E349-AFFE-5B0C68B16EF7}" type="pres">
      <dgm:prSet presAssocID="{A26332D8-E8BA-0445-ACF3-4DC9C731CC17}" presName="rootText" presStyleLbl="node2" presStyleIdx="2" presStyleCnt="6" custScaleX="125083">
        <dgm:presLayoutVars>
          <dgm:chPref val="3"/>
        </dgm:presLayoutVars>
      </dgm:prSet>
      <dgm:spPr/>
    </dgm:pt>
    <dgm:pt modelId="{424F2428-9649-7A40-8CDB-37E23C5169F9}" type="pres">
      <dgm:prSet presAssocID="{A26332D8-E8BA-0445-ACF3-4DC9C731CC17}" presName="rootConnector" presStyleLbl="node2" presStyleIdx="2" presStyleCnt="6"/>
      <dgm:spPr/>
    </dgm:pt>
    <dgm:pt modelId="{DDC17496-FC86-124D-B0DD-EEC6D6C170B6}" type="pres">
      <dgm:prSet presAssocID="{A26332D8-E8BA-0445-ACF3-4DC9C731CC17}" presName="hierChild4" presStyleCnt="0"/>
      <dgm:spPr/>
    </dgm:pt>
    <dgm:pt modelId="{04512F43-8D34-B049-BC1D-C9AFC9756331}" type="pres">
      <dgm:prSet presAssocID="{47B37F81-3109-B545-BA9F-EF2400A90ED4}" presName="Name37" presStyleLbl="parChTrans1D3" presStyleIdx="1" presStyleCnt="7"/>
      <dgm:spPr/>
    </dgm:pt>
    <dgm:pt modelId="{98775754-306B-5246-8D98-1E97B0E14954}" type="pres">
      <dgm:prSet presAssocID="{B2D7D5C7-10B1-4043-9028-4F6B2E236111}" presName="hierRoot2" presStyleCnt="0">
        <dgm:presLayoutVars>
          <dgm:hierBranch val="init"/>
        </dgm:presLayoutVars>
      </dgm:prSet>
      <dgm:spPr/>
    </dgm:pt>
    <dgm:pt modelId="{2ED5A1FF-65C1-4341-B667-35461E76E134}" type="pres">
      <dgm:prSet presAssocID="{B2D7D5C7-10B1-4043-9028-4F6B2E236111}" presName="rootComposite" presStyleCnt="0"/>
      <dgm:spPr/>
    </dgm:pt>
    <dgm:pt modelId="{5CD28178-2170-954D-AA17-CAD5B1FCFB65}" type="pres">
      <dgm:prSet presAssocID="{B2D7D5C7-10B1-4043-9028-4F6B2E236111}" presName="rootText" presStyleLbl="node3" presStyleIdx="1" presStyleCnt="7" custScaleX="137249">
        <dgm:presLayoutVars>
          <dgm:chPref val="3"/>
        </dgm:presLayoutVars>
      </dgm:prSet>
      <dgm:spPr/>
    </dgm:pt>
    <dgm:pt modelId="{29CFDB4B-52D7-EC4B-AFF3-C90BDA50ED96}" type="pres">
      <dgm:prSet presAssocID="{B2D7D5C7-10B1-4043-9028-4F6B2E236111}" presName="rootConnector" presStyleLbl="node3" presStyleIdx="1" presStyleCnt="7"/>
      <dgm:spPr/>
    </dgm:pt>
    <dgm:pt modelId="{B76ED18C-A0CF-164F-AB0B-C22278525D2A}" type="pres">
      <dgm:prSet presAssocID="{B2D7D5C7-10B1-4043-9028-4F6B2E236111}" presName="hierChild4" presStyleCnt="0"/>
      <dgm:spPr/>
    </dgm:pt>
    <dgm:pt modelId="{EC730044-60C4-6D4E-887A-A995D2574BF4}" type="pres">
      <dgm:prSet presAssocID="{B2D7D5C7-10B1-4043-9028-4F6B2E236111}" presName="hierChild5" presStyleCnt="0"/>
      <dgm:spPr/>
    </dgm:pt>
    <dgm:pt modelId="{E68F5971-86A9-EA47-B524-9B7A1847FCCB}" type="pres">
      <dgm:prSet presAssocID="{E68870DA-5EC4-E44D-9789-5C40F2299951}" presName="Name37" presStyleLbl="parChTrans1D3" presStyleIdx="2" presStyleCnt="7"/>
      <dgm:spPr/>
    </dgm:pt>
    <dgm:pt modelId="{A98B29ED-ED4F-DE44-9A04-5626B30D49C0}" type="pres">
      <dgm:prSet presAssocID="{AD53326E-4027-3648-A52F-95AA3A306739}" presName="hierRoot2" presStyleCnt="0">
        <dgm:presLayoutVars>
          <dgm:hierBranch val="init"/>
        </dgm:presLayoutVars>
      </dgm:prSet>
      <dgm:spPr/>
    </dgm:pt>
    <dgm:pt modelId="{631142C9-4347-094E-BC6F-25302CF9EF71}" type="pres">
      <dgm:prSet presAssocID="{AD53326E-4027-3648-A52F-95AA3A306739}" presName="rootComposite" presStyleCnt="0"/>
      <dgm:spPr/>
    </dgm:pt>
    <dgm:pt modelId="{D485184A-843F-894E-A3C9-B53DF703DDD9}" type="pres">
      <dgm:prSet presAssocID="{AD53326E-4027-3648-A52F-95AA3A306739}" presName="rootText" presStyleLbl="node3" presStyleIdx="2" presStyleCnt="7" custScaleX="193645" custScaleY="234003">
        <dgm:presLayoutVars>
          <dgm:chPref val="3"/>
        </dgm:presLayoutVars>
      </dgm:prSet>
      <dgm:spPr/>
    </dgm:pt>
    <dgm:pt modelId="{8D2E0522-C04B-964C-A930-D4FB533C015C}" type="pres">
      <dgm:prSet presAssocID="{AD53326E-4027-3648-A52F-95AA3A306739}" presName="rootConnector" presStyleLbl="node3" presStyleIdx="2" presStyleCnt="7"/>
      <dgm:spPr/>
    </dgm:pt>
    <dgm:pt modelId="{0423815A-13FB-A74C-AC47-4C1AD328F69C}" type="pres">
      <dgm:prSet presAssocID="{AD53326E-4027-3648-A52F-95AA3A306739}" presName="hierChild4" presStyleCnt="0"/>
      <dgm:spPr/>
    </dgm:pt>
    <dgm:pt modelId="{D6646A4F-D06C-5047-9276-9567045205ED}" type="pres">
      <dgm:prSet presAssocID="{AD53326E-4027-3648-A52F-95AA3A306739}" presName="hierChild5" presStyleCnt="0"/>
      <dgm:spPr/>
    </dgm:pt>
    <dgm:pt modelId="{E34DE99B-B261-1B4B-8E41-37514B422725}" type="pres">
      <dgm:prSet presAssocID="{A26332D8-E8BA-0445-ACF3-4DC9C731CC17}" presName="hierChild5" presStyleCnt="0"/>
      <dgm:spPr/>
    </dgm:pt>
    <dgm:pt modelId="{7622AC13-3100-1946-8BA2-8D8A1C00DBAD}" type="pres">
      <dgm:prSet presAssocID="{489E3BCC-BF4F-F145-B061-CF6C9DCB46BF}" presName="Name37" presStyleLbl="parChTrans1D2" presStyleIdx="3" presStyleCnt="6"/>
      <dgm:spPr/>
    </dgm:pt>
    <dgm:pt modelId="{B1F2002B-AFC1-0E4C-BF14-4DABA1B41594}" type="pres">
      <dgm:prSet presAssocID="{31B7B435-84D7-AC49-A165-D571C6620AA4}" presName="hierRoot2" presStyleCnt="0">
        <dgm:presLayoutVars>
          <dgm:hierBranch val="init"/>
        </dgm:presLayoutVars>
      </dgm:prSet>
      <dgm:spPr/>
    </dgm:pt>
    <dgm:pt modelId="{1A0EE1CB-9394-B64B-8983-E8525BFA73E0}" type="pres">
      <dgm:prSet presAssocID="{31B7B435-84D7-AC49-A165-D571C6620AA4}" presName="rootComposite" presStyleCnt="0"/>
      <dgm:spPr/>
    </dgm:pt>
    <dgm:pt modelId="{B9F58389-1FAA-5640-9770-653B4F5B4FB9}" type="pres">
      <dgm:prSet presAssocID="{31B7B435-84D7-AC49-A165-D571C6620AA4}" presName="rootText" presStyleLbl="node2" presStyleIdx="3" presStyleCnt="6">
        <dgm:presLayoutVars>
          <dgm:chPref val="3"/>
        </dgm:presLayoutVars>
      </dgm:prSet>
      <dgm:spPr/>
    </dgm:pt>
    <dgm:pt modelId="{20899689-EFA0-A142-B0BB-0BF89F72114E}" type="pres">
      <dgm:prSet presAssocID="{31B7B435-84D7-AC49-A165-D571C6620AA4}" presName="rootConnector" presStyleLbl="node2" presStyleIdx="3" presStyleCnt="6"/>
      <dgm:spPr/>
    </dgm:pt>
    <dgm:pt modelId="{CE40C8DF-88F9-AB45-8484-12A6326C2C49}" type="pres">
      <dgm:prSet presAssocID="{31B7B435-84D7-AC49-A165-D571C6620AA4}" presName="hierChild4" presStyleCnt="0"/>
      <dgm:spPr/>
    </dgm:pt>
    <dgm:pt modelId="{D1889A4F-32C8-5C4B-A15E-B0FB2F4CF8F6}" type="pres">
      <dgm:prSet presAssocID="{966C2FD4-0EE7-5746-91CD-353F634D3970}" presName="Name37" presStyleLbl="parChTrans1D3" presStyleIdx="3" presStyleCnt="7"/>
      <dgm:spPr/>
    </dgm:pt>
    <dgm:pt modelId="{92C1F636-41FA-3648-B119-7651D55301F8}" type="pres">
      <dgm:prSet presAssocID="{1B69BF4E-755C-D143-9529-85D469A24046}" presName="hierRoot2" presStyleCnt="0">
        <dgm:presLayoutVars>
          <dgm:hierBranch val="init"/>
        </dgm:presLayoutVars>
      </dgm:prSet>
      <dgm:spPr/>
    </dgm:pt>
    <dgm:pt modelId="{6B85D92A-988B-644E-A1D1-10C629BB0855}" type="pres">
      <dgm:prSet presAssocID="{1B69BF4E-755C-D143-9529-85D469A24046}" presName="rootComposite" presStyleCnt="0"/>
      <dgm:spPr/>
    </dgm:pt>
    <dgm:pt modelId="{1228FB7D-8314-B149-A902-D8E420F81CD4}" type="pres">
      <dgm:prSet presAssocID="{1B69BF4E-755C-D143-9529-85D469A24046}" presName="rootText" presStyleLbl="node3" presStyleIdx="3" presStyleCnt="7">
        <dgm:presLayoutVars>
          <dgm:chPref val="3"/>
        </dgm:presLayoutVars>
      </dgm:prSet>
      <dgm:spPr/>
    </dgm:pt>
    <dgm:pt modelId="{AB36E679-BE52-8641-BA0C-EE426895DAA8}" type="pres">
      <dgm:prSet presAssocID="{1B69BF4E-755C-D143-9529-85D469A24046}" presName="rootConnector" presStyleLbl="node3" presStyleIdx="3" presStyleCnt="7"/>
      <dgm:spPr/>
    </dgm:pt>
    <dgm:pt modelId="{4F73BE9E-F9F1-FE4C-B664-DC4E0EE3FC74}" type="pres">
      <dgm:prSet presAssocID="{1B69BF4E-755C-D143-9529-85D469A24046}" presName="hierChild4" presStyleCnt="0"/>
      <dgm:spPr/>
    </dgm:pt>
    <dgm:pt modelId="{9C5FF820-B57D-DD47-A487-A72DC73B5EDF}" type="pres">
      <dgm:prSet presAssocID="{1B69BF4E-755C-D143-9529-85D469A24046}" presName="hierChild5" presStyleCnt="0"/>
      <dgm:spPr/>
    </dgm:pt>
    <dgm:pt modelId="{D09D3F46-C909-BD42-BD94-1B7703EAD823}" type="pres">
      <dgm:prSet presAssocID="{8A727164-DCC3-074A-A1A3-9E4593E9E6D6}" presName="Name37" presStyleLbl="parChTrans1D3" presStyleIdx="4" presStyleCnt="7"/>
      <dgm:spPr/>
    </dgm:pt>
    <dgm:pt modelId="{12162BAC-B19A-DD49-8CF5-2F9C8E75D8EC}" type="pres">
      <dgm:prSet presAssocID="{F797ADC0-40CA-CD43-B281-CE2D1D706D8F}" presName="hierRoot2" presStyleCnt="0">
        <dgm:presLayoutVars>
          <dgm:hierBranch val="init"/>
        </dgm:presLayoutVars>
      </dgm:prSet>
      <dgm:spPr/>
    </dgm:pt>
    <dgm:pt modelId="{485AD13A-FA18-C345-92D8-A5A9121D59CF}" type="pres">
      <dgm:prSet presAssocID="{F797ADC0-40CA-CD43-B281-CE2D1D706D8F}" presName="rootComposite" presStyleCnt="0"/>
      <dgm:spPr/>
    </dgm:pt>
    <dgm:pt modelId="{C633C3C2-A95B-DE41-BE3D-0ABC0286B9D3}" type="pres">
      <dgm:prSet presAssocID="{F797ADC0-40CA-CD43-B281-CE2D1D706D8F}" presName="rootText" presStyleLbl="node3" presStyleIdx="4" presStyleCnt="7" custScaleX="154321" custScaleY="129175">
        <dgm:presLayoutVars>
          <dgm:chPref val="3"/>
        </dgm:presLayoutVars>
      </dgm:prSet>
      <dgm:spPr/>
    </dgm:pt>
    <dgm:pt modelId="{14679180-8CB1-B94D-84B9-C1838821A2C6}" type="pres">
      <dgm:prSet presAssocID="{F797ADC0-40CA-CD43-B281-CE2D1D706D8F}" presName="rootConnector" presStyleLbl="node3" presStyleIdx="4" presStyleCnt="7"/>
      <dgm:spPr/>
    </dgm:pt>
    <dgm:pt modelId="{640C84E4-3F14-8F4E-B31C-7A57CC0828BA}" type="pres">
      <dgm:prSet presAssocID="{F797ADC0-40CA-CD43-B281-CE2D1D706D8F}" presName="hierChild4" presStyleCnt="0"/>
      <dgm:spPr/>
    </dgm:pt>
    <dgm:pt modelId="{B2C30DBE-5E82-2041-A804-A1923A123978}" type="pres">
      <dgm:prSet presAssocID="{F797ADC0-40CA-CD43-B281-CE2D1D706D8F}" presName="hierChild5" presStyleCnt="0"/>
      <dgm:spPr/>
    </dgm:pt>
    <dgm:pt modelId="{1249BA5A-30C1-DB4E-9D05-2D61BD00F360}" type="pres">
      <dgm:prSet presAssocID="{31B7B435-84D7-AC49-A165-D571C6620AA4}" presName="hierChild5" presStyleCnt="0"/>
      <dgm:spPr/>
    </dgm:pt>
    <dgm:pt modelId="{D760A412-6A51-374F-A25A-A1965F5E9A0C}" type="pres">
      <dgm:prSet presAssocID="{A57C0809-FEE7-4940-9FDE-473D894D5CB4}" presName="Name37" presStyleLbl="parChTrans1D2" presStyleIdx="4" presStyleCnt="6"/>
      <dgm:spPr/>
    </dgm:pt>
    <dgm:pt modelId="{CFEDB74D-7A9F-0849-948F-C924C16AD25D}" type="pres">
      <dgm:prSet presAssocID="{96C3BF9D-E396-5447-AFB2-CF4D665BE925}" presName="hierRoot2" presStyleCnt="0">
        <dgm:presLayoutVars>
          <dgm:hierBranch val="init"/>
        </dgm:presLayoutVars>
      </dgm:prSet>
      <dgm:spPr/>
    </dgm:pt>
    <dgm:pt modelId="{9E771EEA-B02E-7941-951E-ED5E804FFF06}" type="pres">
      <dgm:prSet presAssocID="{96C3BF9D-E396-5447-AFB2-CF4D665BE925}" presName="rootComposite" presStyleCnt="0"/>
      <dgm:spPr/>
    </dgm:pt>
    <dgm:pt modelId="{6C44C531-FC4F-5E48-B413-628F58A67CBE}" type="pres">
      <dgm:prSet presAssocID="{96C3BF9D-E396-5447-AFB2-CF4D665BE925}" presName="rootText" presStyleLbl="node2" presStyleIdx="4" presStyleCnt="6">
        <dgm:presLayoutVars>
          <dgm:chPref val="3"/>
        </dgm:presLayoutVars>
      </dgm:prSet>
      <dgm:spPr/>
    </dgm:pt>
    <dgm:pt modelId="{77F8CB31-11C7-CC45-AFF4-8A2760CCA9BA}" type="pres">
      <dgm:prSet presAssocID="{96C3BF9D-E396-5447-AFB2-CF4D665BE925}" presName="rootConnector" presStyleLbl="node2" presStyleIdx="4" presStyleCnt="6"/>
      <dgm:spPr/>
    </dgm:pt>
    <dgm:pt modelId="{2F0E7159-1B3D-544A-AD58-6BD3BC530323}" type="pres">
      <dgm:prSet presAssocID="{96C3BF9D-E396-5447-AFB2-CF4D665BE925}" presName="hierChild4" presStyleCnt="0"/>
      <dgm:spPr/>
    </dgm:pt>
    <dgm:pt modelId="{B1AC47CF-DB84-A547-8BF9-6695CB5F1F9F}" type="pres">
      <dgm:prSet presAssocID="{6D399C67-9213-164D-9206-A4D4EC204919}" presName="Name37" presStyleLbl="parChTrans1D3" presStyleIdx="5" presStyleCnt="7"/>
      <dgm:spPr/>
    </dgm:pt>
    <dgm:pt modelId="{77ADA918-015A-B044-9CC1-33DF4CD6DC4A}" type="pres">
      <dgm:prSet presAssocID="{F922D42B-AB4C-CF40-9C97-2F0E24F9AAE3}" presName="hierRoot2" presStyleCnt="0">
        <dgm:presLayoutVars>
          <dgm:hierBranch val="init"/>
        </dgm:presLayoutVars>
      </dgm:prSet>
      <dgm:spPr/>
    </dgm:pt>
    <dgm:pt modelId="{40E500B4-5233-8142-A356-2B3CAB4581E9}" type="pres">
      <dgm:prSet presAssocID="{F922D42B-AB4C-CF40-9C97-2F0E24F9AAE3}" presName="rootComposite" presStyleCnt="0"/>
      <dgm:spPr/>
    </dgm:pt>
    <dgm:pt modelId="{77B0DC78-4237-0F46-9BDA-376141EADB6E}" type="pres">
      <dgm:prSet presAssocID="{F922D42B-AB4C-CF40-9C97-2F0E24F9AAE3}" presName="rootText" presStyleLbl="node3" presStyleIdx="5" presStyleCnt="7">
        <dgm:presLayoutVars>
          <dgm:chPref val="3"/>
        </dgm:presLayoutVars>
      </dgm:prSet>
      <dgm:spPr/>
    </dgm:pt>
    <dgm:pt modelId="{07485DB4-BDD9-3844-9EBA-C462BADB5B4F}" type="pres">
      <dgm:prSet presAssocID="{F922D42B-AB4C-CF40-9C97-2F0E24F9AAE3}" presName="rootConnector" presStyleLbl="node3" presStyleIdx="5" presStyleCnt="7"/>
      <dgm:spPr/>
    </dgm:pt>
    <dgm:pt modelId="{FBC68B17-A449-224C-B048-7EC76C37F0AC}" type="pres">
      <dgm:prSet presAssocID="{F922D42B-AB4C-CF40-9C97-2F0E24F9AAE3}" presName="hierChild4" presStyleCnt="0"/>
      <dgm:spPr/>
    </dgm:pt>
    <dgm:pt modelId="{1F077922-74D7-6940-9FAD-6CEDFFE016A9}" type="pres">
      <dgm:prSet presAssocID="{F922D42B-AB4C-CF40-9C97-2F0E24F9AAE3}" presName="hierChild5" presStyleCnt="0"/>
      <dgm:spPr/>
    </dgm:pt>
    <dgm:pt modelId="{377E87BB-CB0A-0E40-8975-70754A15A438}" type="pres">
      <dgm:prSet presAssocID="{182DF798-4729-4B4F-B969-DEA19E7145B9}" presName="Name37" presStyleLbl="parChTrans1D3" presStyleIdx="6" presStyleCnt="7"/>
      <dgm:spPr/>
    </dgm:pt>
    <dgm:pt modelId="{2D2B4C6D-4D0A-EC45-A9BB-AB4EFB74DAD9}" type="pres">
      <dgm:prSet presAssocID="{2AA1A474-018F-C04D-9D13-6FC581A3E74F}" presName="hierRoot2" presStyleCnt="0">
        <dgm:presLayoutVars>
          <dgm:hierBranch val="init"/>
        </dgm:presLayoutVars>
      </dgm:prSet>
      <dgm:spPr/>
    </dgm:pt>
    <dgm:pt modelId="{8DED235B-5CC1-F845-96D1-BD41CBAB4E8D}" type="pres">
      <dgm:prSet presAssocID="{2AA1A474-018F-C04D-9D13-6FC581A3E74F}" presName="rootComposite" presStyleCnt="0"/>
      <dgm:spPr/>
    </dgm:pt>
    <dgm:pt modelId="{8C12936D-DD1F-5748-A68E-A3EA231FAB2F}" type="pres">
      <dgm:prSet presAssocID="{2AA1A474-018F-C04D-9D13-6FC581A3E74F}" presName="rootText" presStyleLbl="node3" presStyleIdx="6" presStyleCnt="7" custScaleX="158799" custScaleY="97404">
        <dgm:presLayoutVars>
          <dgm:chPref val="3"/>
        </dgm:presLayoutVars>
      </dgm:prSet>
      <dgm:spPr/>
    </dgm:pt>
    <dgm:pt modelId="{A3B9F493-53D4-B448-A08B-AF1D9E2FF2B6}" type="pres">
      <dgm:prSet presAssocID="{2AA1A474-018F-C04D-9D13-6FC581A3E74F}" presName="rootConnector" presStyleLbl="node3" presStyleIdx="6" presStyleCnt="7"/>
      <dgm:spPr/>
    </dgm:pt>
    <dgm:pt modelId="{BBC4398A-C0E0-5548-9526-055B31D7EAAA}" type="pres">
      <dgm:prSet presAssocID="{2AA1A474-018F-C04D-9D13-6FC581A3E74F}" presName="hierChild4" presStyleCnt="0"/>
      <dgm:spPr/>
    </dgm:pt>
    <dgm:pt modelId="{864076E8-EF70-7348-A5F6-B52D1FFEB57D}" type="pres">
      <dgm:prSet presAssocID="{2AA1A474-018F-C04D-9D13-6FC581A3E74F}" presName="hierChild5" presStyleCnt="0"/>
      <dgm:spPr/>
    </dgm:pt>
    <dgm:pt modelId="{E8424E25-95A9-2A40-B482-822B9AD3BC20}" type="pres">
      <dgm:prSet presAssocID="{96C3BF9D-E396-5447-AFB2-CF4D665BE925}" presName="hierChild5" presStyleCnt="0"/>
      <dgm:spPr/>
    </dgm:pt>
    <dgm:pt modelId="{C93660DD-DD64-6449-BEB9-48323C16A2A6}" type="pres">
      <dgm:prSet presAssocID="{8137C19C-86C4-0948-94AD-F6E32227008E}" presName="Name37" presStyleLbl="parChTrans1D2" presStyleIdx="5" presStyleCnt="6"/>
      <dgm:spPr/>
    </dgm:pt>
    <dgm:pt modelId="{8B3DB07D-D71F-DC4A-AB04-95A3B2F339B0}" type="pres">
      <dgm:prSet presAssocID="{24C05BE1-68B1-614C-8D0D-35E6D35D0E76}" presName="hierRoot2" presStyleCnt="0">
        <dgm:presLayoutVars>
          <dgm:hierBranch val="init"/>
        </dgm:presLayoutVars>
      </dgm:prSet>
      <dgm:spPr/>
    </dgm:pt>
    <dgm:pt modelId="{F8770C5E-5B3E-034D-A02E-FEF42D91C160}" type="pres">
      <dgm:prSet presAssocID="{24C05BE1-68B1-614C-8D0D-35E6D35D0E76}" presName="rootComposite" presStyleCnt="0"/>
      <dgm:spPr/>
    </dgm:pt>
    <dgm:pt modelId="{06F0B90A-612E-D948-AF3D-D59B2B7B251F}" type="pres">
      <dgm:prSet presAssocID="{24C05BE1-68B1-614C-8D0D-35E6D35D0E76}" presName="rootText" presStyleLbl="node2" presStyleIdx="5" presStyleCnt="6">
        <dgm:presLayoutVars>
          <dgm:chPref val="3"/>
        </dgm:presLayoutVars>
      </dgm:prSet>
      <dgm:spPr/>
    </dgm:pt>
    <dgm:pt modelId="{B25983C2-A107-8D48-AC87-748C3AF96D7C}" type="pres">
      <dgm:prSet presAssocID="{24C05BE1-68B1-614C-8D0D-35E6D35D0E76}" presName="rootConnector" presStyleLbl="node2" presStyleIdx="5" presStyleCnt="6"/>
      <dgm:spPr/>
    </dgm:pt>
    <dgm:pt modelId="{160909F6-9826-B749-AEA8-24EFA4F60D2F}" type="pres">
      <dgm:prSet presAssocID="{24C05BE1-68B1-614C-8D0D-35E6D35D0E76}" presName="hierChild4" presStyleCnt="0"/>
      <dgm:spPr/>
    </dgm:pt>
    <dgm:pt modelId="{1A516E56-3E21-0F49-BEE9-CF3CA86DC3F5}" type="pres">
      <dgm:prSet presAssocID="{24C05BE1-68B1-614C-8D0D-35E6D35D0E76}" presName="hierChild5" presStyleCnt="0"/>
      <dgm:spPr/>
    </dgm:pt>
    <dgm:pt modelId="{6C9C2748-9735-8D4D-A5BF-F3FA8E444E14}" type="pres">
      <dgm:prSet presAssocID="{5C75F95D-5003-934D-A6CC-4D3D331CE1E9}" presName="hierChild3" presStyleCnt="0"/>
      <dgm:spPr/>
    </dgm:pt>
    <dgm:pt modelId="{D5F8CF0A-A3AC-564A-96A7-F6A94C7B1AB2}" type="pres">
      <dgm:prSet presAssocID="{49001015-CAEE-4449-BD8C-6BD295D389CB}" presName="hierRoot1" presStyleCnt="0">
        <dgm:presLayoutVars>
          <dgm:hierBranch val="init"/>
        </dgm:presLayoutVars>
      </dgm:prSet>
      <dgm:spPr/>
    </dgm:pt>
    <dgm:pt modelId="{87F3FDB7-1450-6D47-8DD6-9A25DBD09A40}" type="pres">
      <dgm:prSet presAssocID="{49001015-CAEE-4449-BD8C-6BD295D389CB}" presName="rootComposite1" presStyleCnt="0"/>
      <dgm:spPr/>
    </dgm:pt>
    <dgm:pt modelId="{E5CE5A05-7474-2343-B742-39C5AA154192}" type="pres">
      <dgm:prSet presAssocID="{49001015-CAEE-4449-BD8C-6BD295D389CB}" presName="rootText1" presStyleLbl="node0" presStyleIdx="1" presStyleCnt="2" custScaleX="286107" custScaleY="171864" custLinFactNeighborX="69852" custLinFactNeighborY="-70416">
        <dgm:presLayoutVars>
          <dgm:chPref val="3"/>
        </dgm:presLayoutVars>
      </dgm:prSet>
      <dgm:spPr/>
    </dgm:pt>
    <dgm:pt modelId="{91C1E358-AEB0-EA4F-BE24-D1705DE055AE}" type="pres">
      <dgm:prSet presAssocID="{49001015-CAEE-4449-BD8C-6BD295D389CB}" presName="rootConnector1" presStyleLbl="node1" presStyleIdx="0" presStyleCnt="0"/>
      <dgm:spPr/>
    </dgm:pt>
    <dgm:pt modelId="{F144EC66-3FF0-5F4B-A82C-0D8AFCCA6E03}" type="pres">
      <dgm:prSet presAssocID="{49001015-CAEE-4449-BD8C-6BD295D389CB}" presName="hierChild2" presStyleCnt="0"/>
      <dgm:spPr/>
    </dgm:pt>
    <dgm:pt modelId="{6E4D0616-32E8-E64E-94E3-64CBE4028C48}" type="pres">
      <dgm:prSet presAssocID="{49001015-CAEE-4449-BD8C-6BD295D389CB}" presName="hierChild3" presStyleCnt="0"/>
      <dgm:spPr/>
    </dgm:pt>
  </dgm:ptLst>
  <dgm:cxnLst>
    <dgm:cxn modelId="{904E8401-FBEC-7241-9784-6F60965DBAA1}" type="presOf" srcId="{6D399C67-9213-164D-9206-A4D4EC204919}" destId="{B1AC47CF-DB84-A547-8BF9-6695CB5F1F9F}" srcOrd="0" destOrd="0" presId="urn:microsoft.com/office/officeart/2005/8/layout/orgChart1"/>
    <dgm:cxn modelId="{5058FA02-59D9-5D44-B5D3-565445B65D07}" type="presOf" srcId="{5C75F95D-5003-934D-A6CC-4D3D331CE1E9}" destId="{CD342DB7-6387-6E4D-B536-3D07F2BD8DF8}" srcOrd="1" destOrd="0" presId="urn:microsoft.com/office/officeart/2005/8/layout/orgChart1"/>
    <dgm:cxn modelId="{428B3703-0AB7-B14C-8D50-6CA719AD3FFD}" type="presOf" srcId="{31B7B435-84D7-AC49-A165-D571C6620AA4}" destId="{B9F58389-1FAA-5640-9770-653B4F5B4FB9}" srcOrd="0" destOrd="0" presId="urn:microsoft.com/office/officeart/2005/8/layout/orgChart1"/>
    <dgm:cxn modelId="{F468F707-5909-4940-A7D5-E84B172D0C8E}" srcId="{5C75F95D-5003-934D-A6CC-4D3D331CE1E9}" destId="{1EEE646E-BB3D-9D42-ADFE-8CB93B9101D8}" srcOrd="0" destOrd="0" parTransId="{C176E2E9-3F22-A94B-AD0F-C8760E853D9A}" sibTransId="{18B3F563-77C3-9047-BED7-231C4CDD7A3D}"/>
    <dgm:cxn modelId="{F6B62C10-3ABF-1F49-892C-B096493751E6}" type="presOf" srcId="{49001015-CAEE-4449-BD8C-6BD295D389CB}" destId="{E5CE5A05-7474-2343-B742-39C5AA154192}" srcOrd="0" destOrd="0" presId="urn:microsoft.com/office/officeart/2005/8/layout/orgChart1"/>
    <dgm:cxn modelId="{71328712-FB97-B54E-B4BD-5AE302D21303}" srcId="{A6E3FAFB-4415-0849-9800-3FAD67116C71}" destId="{50131BE6-E6E2-584F-9924-D65C27FEEA73}" srcOrd="0" destOrd="0" parTransId="{BA9897C5-9E2B-9F4D-BC34-6DC92A15DA64}" sibTransId="{479AE032-17B4-1B45-A78E-12DF6017E612}"/>
    <dgm:cxn modelId="{C971621A-FC47-2744-920C-D5DD46A2CD6F}" type="presOf" srcId="{07D61C53-7E4D-064F-B63B-4A2F28E2EB8D}" destId="{48482EB3-81AA-8A4E-A4B4-04C9C1C8AE5F}" srcOrd="0" destOrd="0" presId="urn:microsoft.com/office/officeart/2005/8/layout/orgChart1"/>
    <dgm:cxn modelId="{87FB981B-8481-0D4D-9233-70242EB60E70}" type="presOf" srcId="{A6E3FAFB-4415-0849-9800-3FAD67116C71}" destId="{399AC5C0-B7C7-084D-8467-16D3DC7F1EF0}" srcOrd="1" destOrd="0" presId="urn:microsoft.com/office/officeart/2005/8/layout/orgChart1"/>
    <dgm:cxn modelId="{BD3B8B1D-AA1C-7649-BE77-85089B5D7632}" srcId="{07D61C53-7E4D-064F-B63B-4A2F28E2EB8D}" destId="{5C75F95D-5003-934D-A6CC-4D3D331CE1E9}" srcOrd="0" destOrd="0" parTransId="{D9D8EAC2-03D2-8F4B-B281-1BDFB0CEFC18}" sibTransId="{8FC7C05F-35B5-5344-B09D-E7F642356D8B}"/>
    <dgm:cxn modelId="{6604341E-2CDA-B24C-8643-0A7064566F79}" type="presOf" srcId="{F797ADC0-40CA-CD43-B281-CE2D1D706D8F}" destId="{C633C3C2-A95B-DE41-BE3D-0ABC0286B9D3}" srcOrd="0" destOrd="0" presId="urn:microsoft.com/office/officeart/2005/8/layout/orgChart1"/>
    <dgm:cxn modelId="{E79DEF1E-8F2B-FC4A-99D8-B3795D183223}" type="presOf" srcId="{50131BE6-E6E2-584F-9924-D65C27FEEA73}" destId="{B65BBAA4-F1CC-9A4F-83FC-0B6CF258C513}" srcOrd="0" destOrd="0" presId="urn:microsoft.com/office/officeart/2005/8/layout/orgChart1"/>
    <dgm:cxn modelId="{1A048E20-CC97-4141-AA08-BA4A629612A5}" type="presOf" srcId="{1EEE646E-BB3D-9D42-ADFE-8CB93B9101D8}" destId="{F3B38E05-1F39-8242-9201-583F28FAD2C7}" srcOrd="0" destOrd="0" presId="urn:microsoft.com/office/officeart/2005/8/layout/orgChart1"/>
    <dgm:cxn modelId="{52B1A222-28AA-904F-800E-9AC586B18109}" srcId="{96C3BF9D-E396-5447-AFB2-CF4D665BE925}" destId="{2AA1A474-018F-C04D-9D13-6FC581A3E74F}" srcOrd="1" destOrd="0" parTransId="{182DF798-4729-4B4F-B969-DEA19E7145B9}" sibTransId="{44690197-3248-954F-A2BC-75B1DEA88B48}"/>
    <dgm:cxn modelId="{23906D25-200C-A049-8A64-711626F4B8E2}" type="presOf" srcId="{182DF798-4729-4B4F-B969-DEA19E7145B9}" destId="{377E87BB-CB0A-0E40-8975-70754A15A438}" srcOrd="0" destOrd="0" presId="urn:microsoft.com/office/officeart/2005/8/layout/orgChart1"/>
    <dgm:cxn modelId="{51D6FA26-174B-3B44-B961-F4463A357E46}" type="presOf" srcId="{A57C0809-FEE7-4940-9FDE-473D894D5CB4}" destId="{D760A412-6A51-374F-A25A-A1965F5E9A0C}" srcOrd="0" destOrd="0" presId="urn:microsoft.com/office/officeart/2005/8/layout/orgChart1"/>
    <dgm:cxn modelId="{D32EFC26-0F12-BE4E-931D-3EFCB0DD9992}" type="presOf" srcId="{24C05BE1-68B1-614C-8D0D-35E6D35D0E76}" destId="{B25983C2-A107-8D48-AC87-748C3AF96D7C}" srcOrd="1" destOrd="0" presId="urn:microsoft.com/office/officeart/2005/8/layout/orgChart1"/>
    <dgm:cxn modelId="{E7ABA329-BBAC-F343-9220-6E4878B7A55C}" type="presOf" srcId="{96C3BF9D-E396-5447-AFB2-CF4D665BE925}" destId="{6C44C531-FC4F-5E48-B413-628F58A67CBE}" srcOrd="0" destOrd="0" presId="urn:microsoft.com/office/officeart/2005/8/layout/orgChart1"/>
    <dgm:cxn modelId="{5E66E22A-977A-1942-AA9D-F454E7C294E8}" srcId="{5C75F95D-5003-934D-A6CC-4D3D331CE1E9}" destId="{A6E3FAFB-4415-0849-9800-3FAD67116C71}" srcOrd="1" destOrd="0" parTransId="{D454D21D-4F73-0F40-BD7A-12AEC62503F2}" sibTransId="{89432662-5C07-D946-BF74-E0F428884FCA}"/>
    <dgm:cxn modelId="{2C90F32B-071F-6F4D-BC75-637227A5D524}" type="presOf" srcId="{489E3BCC-BF4F-F145-B061-CF6C9DCB46BF}" destId="{7622AC13-3100-1946-8BA2-8D8A1C00DBAD}" srcOrd="0" destOrd="0" presId="urn:microsoft.com/office/officeart/2005/8/layout/orgChart1"/>
    <dgm:cxn modelId="{BA70D72F-60D2-D34B-962B-E787A13EA90A}" type="presOf" srcId="{F797ADC0-40CA-CD43-B281-CE2D1D706D8F}" destId="{14679180-8CB1-B94D-84B9-C1838821A2C6}" srcOrd="1" destOrd="0" presId="urn:microsoft.com/office/officeart/2005/8/layout/orgChart1"/>
    <dgm:cxn modelId="{90FA2735-DEF7-2946-98D8-82157021248C}" type="presOf" srcId="{F922D42B-AB4C-CF40-9C97-2F0E24F9AAE3}" destId="{77B0DC78-4237-0F46-9BDA-376141EADB6E}" srcOrd="0" destOrd="0" presId="urn:microsoft.com/office/officeart/2005/8/layout/orgChart1"/>
    <dgm:cxn modelId="{0892AA3A-25C5-6B45-B0C3-4A6296447C11}" type="presOf" srcId="{8A727164-DCC3-074A-A1A3-9E4593E9E6D6}" destId="{D09D3F46-C909-BD42-BD94-1B7703EAD823}" srcOrd="0" destOrd="0" presId="urn:microsoft.com/office/officeart/2005/8/layout/orgChart1"/>
    <dgm:cxn modelId="{FC58B23B-7531-F440-9148-00D876D15EE2}" type="presOf" srcId="{D454D21D-4F73-0F40-BD7A-12AEC62503F2}" destId="{F9DC3AE1-54E6-E94A-AE53-420ECCB811F7}" srcOrd="0" destOrd="0" presId="urn:microsoft.com/office/officeart/2005/8/layout/orgChart1"/>
    <dgm:cxn modelId="{296E203D-ABF4-8142-9584-276E061FFE8A}" srcId="{A26332D8-E8BA-0445-ACF3-4DC9C731CC17}" destId="{AD53326E-4027-3648-A52F-95AA3A306739}" srcOrd="1" destOrd="0" parTransId="{E68870DA-5EC4-E44D-9789-5C40F2299951}" sibTransId="{052C7ACA-09E1-E742-95B8-30841921A650}"/>
    <dgm:cxn modelId="{05C53644-32E2-7F49-9976-7CE998545CE7}" type="presOf" srcId="{966C2FD4-0EE7-5746-91CD-353F634D3970}" destId="{D1889A4F-32C8-5C4B-A15E-B0FB2F4CF8F6}" srcOrd="0" destOrd="0" presId="urn:microsoft.com/office/officeart/2005/8/layout/orgChart1"/>
    <dgm:cxn modelId="{FF09D86A-9003-5546-BDA6-1B76D06CAA6E}" type="presOf" srcId="{B2D7D5C7-10B1-4043-9028-4F6B2E236111}" destId="{5CD28178-2170-954D-AA17-CAD5B1FCFB65}" srcOrd="0" destOrd="0" presId="urn:microsoft.com/office/officeart/2005/8/layout/orgChart1"/>
    <dgm:cxn modelId="{4B77296C-D847-D949-9683-90AA5B133AE5}" type="presOf" srcId="{A26332D8-E8BA-0445-ACF3-4DC9C731CC17}" destId="{424F2428-9649-7A40-8CDB-37E23C5169F9}" srcOrd="1" destOrd="0" presId="urn:microsoft.com/office/officeart/2005/8/layout/orgChart1"/>
    <dgm:cxn modelId="{223F9F6D-0986-594E-9337-8F8960427C40}" type="presOf" srcId="{B2D7D5C7-10B1-4043-9028-4F6B2E236111}" destId="{29CFDB4B-52D7-EC4B-AFF3-C90BDA50ED96}" srcOrd="1" destOrd="0" presId="urn:microsoft.com/office/officeart/2005/8/layout/orgChart1"/>
    <dgm:cxn modelId="{C5F12B6F-133C-9542-BE43-3627EFCC77F4}" type="presOf" srcId="{47B37F81-3109-B545-BA9F-EF2400A90ED4}" destId="{04512F43-8D34-B049-BC1D-C9AFC9756331}" srcOrd="0" destOrd="0" presId="urn:microsoft.com/office/officeart/2005/8/layout/orgChart1"/>
    <dgm:cxn modelId="{80876A70-9807-8649-A374-395EFC1A7FB5}" type="presOf" srcId="{04364B9B-D1BB-BC47-B58F-AB11ADA7F2A2}" destId="{4E9A2B07-12EF-1749-85DB-2424CA20D2CC}" srcOrd="0" destOrd="0" presId="urn:microsoft.com/office/officeart/2005/8/layout/orgChart1"/>
    <dgm:cxn modelId="{2B829B77-7AF5-004E-91DA-19A21DD118DC}" type="presOf" srcId="{AD53326E-4027-3648-A52F-95AA3A306739}" destId="{8D2E0522-C04B-964C-A930-D4FB533C015C}" srcOrd="1" destOrd="0" presId="urn:microsoft.com/office/officeart/2005/8/layout/orgChart1"/>
    <dgm:cxn modelId="{29E61578-D4A7-9440-B36B-B0C2E93DF9BF}" type="presOf" srcId="{1EEE646E-BB3D-9D42-ADFE-8CB93B9101D8}" destId="{4B3F376B-4112-B84C-9F4A-D965243F2479}" srcOrd="1" destOrd="0" presId="urn:microsoft.com/office/officeart/2005/8/layout/orgChart1"/>
    <dgm:cxn modelId="{5783CC79-59E0-B54D-ACF6-F732F4F2561F}" type="presOf" srcId="{AD53326E-4027-3648-A52F-95AA3A306739}" destId="{D485184A-843F-894E-A3C9-B53DF703DDD9}" srcOrd="0" destOrd="0" presId="urn:microsoft.com/office/officeart/2005/8/layout/orgChart1"/>
    <dgm:cxn modelId="{60913580-50BF-4E45-85F3-04A65F294950}" srcId="{5C75F95D-5003-934D-A6CC-4D3D331CE1E9}" destId="{96C3BF9D-E396-5447-AFB2-CF4D665BE925}" srcOrd="4" destOrd="0" parTransId="{A57C0809-FEE7-4940-9FDE-473D894D5CB4}" sibTransId="{B1AD8244-D874-4544-BC2D-08DA12281C6F}"/>
    <dgm:cxn modelId="{A34A5781-2A10-C34F-AE94-56F192D59D48}" type="presOf" srcId="{BA9897C5-9E2B-9F4D-BC34-6DC92A15DA64}" destId="{B16DD5EF-A7DB-304E-A2C5-4EFCFE3CF6B0}" srcOrd="0" destOrd="0" presId="urn:microsoft.com/office/officeart/2005/8/layout/orgChart1"/>
    <dgm:cxn modelId="{00E59A83-560A-B946-B14C-71DD12EF8827}" type="presOf" srcId="{C176E2E9-3F22-A94B-AD0F-C8760E853D9A}" destId="{52529702-C83D-E440-893B-D42EEF4C0DD3}" srcOrd="0" destOrd="0" presId="urn:microsoft.com/office/officeart/2005/8/layout/orgChart1"/>
    <dgm:cxn modelId="{F9484185-5820-8043-AED5-47FBE26906FE}" srcId="{A26332D8-E8BA-0445-ACF3-4DC9C731CC17}" destId="{B2D7D5C7-10B1-4043-9028-4F6B2E236111}" srcOrd="0" destOrd="0" parTransId="{47B37F81-3109-B545-BA9F-EF2400A90ED4}" sibTransId="{6E0D1AA7-3153-2242-A7BD-96CE6D6BDB23}"/>
    <dgm:cxn modelId="{77061287-918F-E940-A8FE-6A178DBB48D5}" type="presOf" srcId="{24C05BE1-68B1-614C-8D0D-35E6D35D0E76}" destId="{06F0B90A-612E-D948-AF3D-D59B2B7B251F}" srcOrd="0" destOrd="0" presId="urn:microsoft.com/office/officeart/2005/8/layout/orgChart1"/>
    <dgm:cxn modelId="{CA857F8D-EA62-9F4B-B50C-C6C43C5D1FB1}" type="presOf" srcId="{1B69BF4E-755C-D143-9529-85D469A24046}" destId="{AB36E679-BE52-8641-BA0C-EE426895DAA8}" srcOrd="1" destOrd="0" presId="urn:microsoft.com/office/officeart/2005/8/layout/orgChart1"/>
    <dgm:cxn modelId="{E4FC0891-2E4D-A74A-95DA-0BBA01048F20}" type="presOf" srcId="{2AA1A474-018F-C04D-9D13-6FC581A3E74F}" destId="{A3B9F493-53D4-B448-A08B-AF1D9E2FF2B6}" srcOrd="1" destOrd="0" presId="urn:microsoft.com/office/officeart/2005/8/layout/orgChart1"/>
    <dgm:cxn modelId="{05B4F992-DD8D-844D-B349-338604137369}" srcId="{96C3BF9D-E396-5447-AFB2-CF4D665BE925}" destId="{F922D42B-AB4C-CF40-9C97-2F0E24F9AAE3}" srcOrd="0" destOrd="0" parTransId="{6D399C67-9213-164D-9206-A4D4EC204919}" sibTransId="{DF44049A-42A3-0545-A277-CA66726CF981}"/>
    <dgm:cxn modelId="{FC620C98-6160-F14C-A963-693CE0F25CE9}" type="presOf" srcId="{5C75F95D-5003-934D-A6CC-4D3D331CE1E9}" destId="{14899171-ED55-5A4F-AC1B-FA7B9F29BAC1}" srcOrd="0" destOrd="0" presId="urn:microsoft.com/office/officeart/2005/8/layout/orgChart1"/>
    <dgm:cxn modelId="{12E386A5-76D7-6F44-8C2C-0FDBDA178FB1}" srcId="{07D61C53-7E4D-064F-B63B-4A2F28E2EB8D}" destId="{49001015-CAEE-4449-BD8C-6BD295D389CB}" srcOrd="1" destOrd="0" parTransId="{A887A83A-DE65-434B-AFEA-CE7EB937A93A}" sibTransId="{B2403272-355E-A94A-AD27-CA966B8D520D}"/>
    <dgm:cxn modelId="{24BBF6A9-6696-0B4B-A24A-A6D290637360}" srcId="{5C75F95D-5003-934D-A6CC-4D3D331CE1E9}" destId="{24C05BE1-68B1-614C-8D0D-35E6D35D0E76}" srcOrd="5" destOrd="0" parTransId="{8137C19C-86C4-0948-94AD-F6E32227008E}" sibTransId="{14F930DD-B36B-B04F-A1DC-FA9E6B984B6C}"/>
    <dgm:cxn modelId="{257875B1-F11F-2545-860A-D83727CC2582}" type="presOf" srcId="{8137C19C-86C4-0948-94AD-F6E32227008E}" destId="{C93660DD-DD64-6449-BEB9-48323C16A2A6}" srcOrd="0" destOrd="0" presId="urn:microsoft.com/office/officeart/2005/8/layout/orgChart1"/>
    <dgm:cxn modelId="{C0CA5EBA-1BB2-1E4B-B467-B596028C9CDD}" type="presOf" srcId="{F922D42B-AB4C-CF40-9C97-2F0E24F9AAE3}" destId="{07485DB4-BDD9-3844-9EBA-C462BADB5B4F}" srcOrd="1" destOrd="0" presId="urn:microsoft.com/office/officeart/2005/8/layout/orgChart1"/>
    <dgm:cxn modelId="{2E8020C5-6752-144E-AF22-98F230AD06E0}" type="presOf" srcId="{A26332D8-E8BA-0445-ACF3-4DC9C731CC17}" destId="{DA9C0471-3EE7-E349-AFFE-5B0C68B16EF7}" srcOrd="0" destOrd="0" presId="urn:microsoft.com/office/officeart/2005/8/layout/orgChart1"/>
    <dgm:cxn modelId="{1D5E28C7-50F9-5A41-8A91-62486E771AB0}" type="presOf" srcId="{E68870DA-5EC4-E44D-9789-5C40F2299951}" destId="{E68F5971-86A9-EA47-B524-9B7A1847FCCB}" srcOrd="0" destOrd="0" presId="urn:microsoft.com/office/officeart/2005/8/layout/orgChart1"/>
    <dgm:cxn modelId="{4DF5FBC9-A24B-D846-AF94-05985ADD550E}" type="presOf" srcId="{96C3BF9D-E396-5447-AFB2-CF4D665BE925}" destId="{77F8CB31-11C7-CC45-AFF4-8A2760CCA9BA}" srcOrd="1" destOrd="0" presId="urn:microsoft.com/office/officeart/2005/8/layout/orgChart1"/>
    <dgm:cxn modelId="{E3CD17D7-1337-9045-9E1B-B4098BBCA313}" type="presOf" srcId="{50131BE6-E6E2-584F-9924-D65C27FEEA73}" destId="{ACE8D0A2-C9F9-CD45-8E00-21D8E4002DBB}" srcOrd="1" destOrd="0" presId="urn:microsoft.com/office/officeart/2005/8/layout/orgChart1"/>
    <dgm:cxn modelId="{0BBC12E5-1A25-A649-AA4B-E9747B5F839C}" srcId="{31B7B435-84D7-AC49-A165-D571C6620AA4}" destId="{F797ADC0-40CA-CD43-B281-CE2D1D706D8F}" srcOrd="1" destOrd="0" parTransId="{8A727164-DCC3-074A-A1A3-9E4593E9E6D6}" sibTransId="{41F24A2A-0B05-3E46-A2D5-21E4973B8F15}"/>
    <dgm:cxn modelId="{B215B5E8-AD59-9B45-847A-775BA3FFD498}" srcId="{5C75F95D-5003-934D-A6CC-4D3D331CE1E9}" destId="{A26332D8-E8BA-0445-ACF3-4DC9C731CC17}" srcOrd="2" destOrd="0" parTransId="{04364B9B-D1BB-BC47-B58F-AB11ADA7F2A2}" sibTransId="{7BADCE62-5BA1-6944-9F12-A24F240635DB}"/>
    <dgm:cxn modelId="{4BEA42E9-77CF-C34A-ADDC-4555853A46A8}" srcId="{5C75F95D-5003-934D-A6CC-4D3D331CE1E9}" destId="{31B7B435-84D7-AC49-A165-D571C6620AA4}" srcOrd="3" destOrd="0" parTransId="{489E3BCC-BF4F-F145-B061-CF6C9DCB46BF}" sibTransId="{4499F200-2BD4-5847-98A3-A2D5A7693BD8}"/>
    <dgm:cxn modelId="{ADC2C5EB-616E-7B44-A816-F5B40E410B35}" type="presOf" srcId="{2AA1A474-018F-C04D-9D13-6FC581A3E74F}" destId="{8C12936D-DD1F-5748-A68E-A3EA231FAB2F}" srcOrd="0" destOrd="0" presId="urn:microsoft.com/office/officeart/2005/8/layout/orgChart1"/>
    <dgm:cxn modelId="{900D10ED-D97C-4A4F-9BC0-D954C31875B0}" type="presOf" srcId="{A6E3FAFB-4415-0849-9800-3FAD67116C71}" destId="{137A14FF-8BCC-684D-B088-FA7DB0F0FE9F}" srcOrd="0" destOrd="0" presId="urn:microsoft.com/office/officeart/2005/8/layout/orgChart1"/>
    <dgm:cxn modelId="{4EB4D7F3-44AE-194B-8C49-07B29E804809}" type="presOf" srcId="{49001015-CAEE-4449-BD8C-6BD295D389CB}" destId="{91C1E358-AEB0-EA4F-BE24-D1705DE055AE}" srcOrd="1" destOrd="0" presId="urn:microsoft.com/office/officeart/2005/8/layout/orgChart1"/>
    <dgm:cxn modelId="{424322F4-9489-594B-91D6-3A474E0DC40D}" type="presOf" srcId="{1B69BF4E-755C-D143-9529-85D469A24046}" destId="{1228FB7D-8314-B149-A902-D8E420F81CD4}" srcOrd="0" destOrd="0" presId="urn:microsoft.com/office/officeart/2005/8/layout/orgChart1"/>
    <dgm:cxn modelId="{A25EB2FA-999C-F541-9DAD-AA2EA7CF1AA5}" srcId="{31B7B435-84D7-AC49-A165-D571C6620AA4}" destId="{1B69BF4E-755C-D143-9529-85D469A24046}" srcOrd="0" destOrd="0" parTransId="{966C2FD4-0EE7-5746-91CD-353F634D3970}" sibTransId="{16700374-A791-5F4E-8708-D95C878D8A0F}"/>
    <dgm:cxn modelId="{F4791EFE-CE55-9E49-A899-A168F912DC91}" type="presOf" srcId="{31B7B435-84D7-AC49-A165-D571C6620AA4}" destId="{20899689-EFA0-A142-B0BB-0BF89F72114E}" srcOrd="1" destOrd="0" presId="urn:microsoft.com/office/officeart/2005/8/layout/orgChart1"/>
    <dgm:cxn modelId="{1FA927E5-FCB4-7941-BA66-D2A7009CEEE5}" type="presParOf" srcId="{48482EB3-81AA-8A4E-A4B4-04C9C1C8AE5F}" destId="{788132FC-F1EC-F24C-86F8-67CECF53F1DE}" srcOrd="0" destOrd="0" presId="urn:microsoft.com/office/officeart/2005/8/layout/orgChart1"/>
    <dgm:cxn modelId="{7DF84945-B299-3F4F-9623-A1F951C855E7}" type="presParOf" srcId="{788132FC-F1EC-F24C-86F8-67CECF53F1DE}" destId="{AA0586D5-99DF-C742-8AF7-1A65491E7D09}" srcOrd="0" destOrd="0" presId="urn:microsoft.com/office/officeart/2005/8/layout/orgChart1"/>
    <dgm:cxn modelId="{8098B8F2-0C3F-F446-B5C1-BEF0EBA7029A}" type="presParOf" srcId="{AA0586D5-99DF-C742-8AF7-1A65491E7D09}" destId="{14899171-ED55-5A4F-AC1B-FA7B9F29BAC1}" srcOrd="0" destOrd="0" presId="urn:microsoft.com/office/officeart/2005/8/layout/orgChart1"/>
    <dgm:cxn modelId="{B5140736-DF57-C54E-8C2C-F064D4EEB9A1}" type="presParOf" srcId="{AA0586D5-99DF-C742-8AF7-1A65491E7D09}" destId="{CD342DB7-6387-6E4D-B536-3D07F2BD8DF8}" srcOrd="1" destOrd="0" presId="urn:microsoft.com/office/officeart/2005/8/layout/orgChart1"/>
    <dgm:cxn modelId="{4853D243-3B97-A04F-BC99-EAD58E8A5BC4}" type="presParOf" srcId="{788132FC-F1EC-F24C-86F8-67CECF53F1DE}" destId="{B2330BF6-64B7-9641-9ECC-0566ACC05968}" srcOrd="1" destOrd="0" presId="urn:microsoft.com/office/officeart/2005/8/layout/orgChart1"/>
    <dgm:cxn modelId="{62639513-4798-2545-9E88-B859A51A1034}" type="presParOf" srcId="{B2330BF6-64B7-9641-9ECC-0566ACC05968}" destId="{52529702-C83D-E440-893B-D42EEF4C0DD3}" srcOrd="0" destOrd="0" presId="urn:microsoft.com/office/officeart/2005/8/layout/orgChart1"/>
    <dgm:cxn modelId="{9EB80658-6885-644B-8DDA-B8F8AF640896}" type="presParOf" srcId="{B2330BF6-64B7-9641-9ECC-0566ACC05968}" destId="{F6F3162C-89AF-B04C-8843-09721589455C}" srcOrd="1" destOrd="0" presId="urn:microsoft.com/office/officeart/2005/8/layout/orgChart1"/>
    <dgm:cxn modelId="{DC10A3CB-638B-2B4C-9B08-12AD46BFC533}" type="presParOf" srcId="{F6F3162C-89AF-B04C-8843-09721589455C}" destId="{5386A2BF-68DA-4E41-8E3E-59AFE38AEE31}" srcOrd="0" destOrd="0" presId="urn:microsoft.com/office/officeart/2005/8/layout/orgChart1"/>
    <dgm:cxn modelId="{A5CD2EE1-BE33-7A46-ADF8-0EA36EA5B0D2}" type="presParOf" srcId="{5386A2BF-68DA-4E41-8E3E-59AFE38AEE31}" destId="{F3B38E05-1F39-8242-9201-583F28FAD2C7}" srcOrd="0" destOrd="0" presId="urn:microsoft.com/office/officeart/2005/8/layout/orgChart1"/>
    <dgm:cxn modelId="{B5FF3967-81AB-D649-8E44-1FACC1CDB23C}" type="presParOf" srcId="{5386A2BF-68DA-4E41-8E3E-59AFE38AEE31}" destId="{4B3F376B-4112-B84C-9F4A-D965243F2479}" srcOrd="1" destOrd="0" presId="urn:microsoft.com/office/officeart/2005/8/layout/orgChart1"/>
    <dgm:cxn modelId="{A3CDAB9C-6182-3541-BE4C-AF2E589E4115}" type="presParOf" srcId="{F6F3162C-89AF-B04C-8843-09721589455C}" destId="{4CF2B1A0-D84B-7E48-81F7-FC18FABDB1F0}" srcOrd="1" destOrd="0" presId="urn:microsoft.com/office/officeart/2005/8/layout/orgChart1"/>
    <dgm:cxn modelId="{0E2034F0-CC99-4F48-AF12-07018AC1DA16}" type="presParOf" srcId="{F6F3162C-89AF-B04C-8843-09721589455C}" destId="{DDE75DA8-B08A-EA41-B823-85B29E02647A}" srcOrd="2" destOrd="0" presId="urn:microsoft.com/office/officeart/2005/8/layout/orgChart1"/>
    <dgm:cxn modelId="{C38E6959-BB55-324E-804D-43D53ABFC447}" type="presParOf" srcId="{B2330BF6-64B7-9641-9ECC-0566ACC05968}" destId="{F9DC3AE1-54E6-E94A-AE53-420ECCB811F7}" srcOrd="2" destOrd="0" presId="urn:microsoft.com/office/officeart/2005/8/layout/orgChart1"/>
    <dgm:cxn modelId="{2BA664EC-0B1D-A346-9F4B-BF377CDF6B97}" type="presParOf" srcId="{B2330BF6-64B7-9641-9ECC-0566ACC05968}" destId="{C690CD35-06B4-8047-A3A6-AC55E93CDFE0}" srcOrd="3" destOrd="0" presId="urn:microsoft.com/office/officeart/2005/8/layout/orgChart1"/>
    <dgm:cxn modelId="{D7CB000A-E4C5-EB47-9E2A-F4689281A827}" type="presParOf" srcId="{C690CD35-06B4-8047-A3A6-AC55E93CDFE0}" destId="{E63F200E-CCB7-5548-9C27-373694E0D5B1}" srcOrd="0" destOrd="0" presId="urn:microsoft.com/office/officeart/2005/8/layout/orgChart1"/>
    <dgm:cxn modelId="{CC2BDA6F-0123-D44A-88BE-68F763FF453B}" type="presParOf" srcId="{E63F200E-CCB7-5548-9C27-373694E0D5B1}" destId="{137A14FF-8BCC-684D-B088-FA7DB0F0FE9F}" srcOrd="0" destOrd="0" presId="urn:microsoft.com/office/officeart/2005/8/layout/orgChart1"/>
    <dgm:cxn modelId="{4136CBB2-FC19-5749-8EDB-289B210DE485}" type="presParOf" srcId="{E63F200E-CCB7-5548-9C27-373694E0D5B1}" destId="{399AC5C0-B7C7-084D-8467-16D3DC7F1EF0}" srcOrd="1" destOrd="0" presId="urn:microsoft.com/office/officeart/2005/8/layout/orgChart1"/>
    <dgm:cxn modelId="{5EA1491F-532A-2F49-BE23-A39608EA3D54}" type="presParOf" srcId="{C690CD35-06B4-8047-A3A6-AC55E93CDFE0}" destId="{B8616E19-0F39-D44E-9C7E-2063D34A1046}" srcOrd="1" destOrd="0" presId="urn:microsoft.com/office/officeart/2005/8/layout/orgChart1"/>
    <dgm:cxn modelId="{1FBCB4DE-FFB6-F345-8DA4-DE86ADFD241C}" type="presParOf" srcId="{B8616E19-0F39-D44E-9C7E-2063D34A1046}" destId="{B16DD5EF-A7DB-304E-A2C5-4EFCFE3CF6B0}" srcOrd="0" destOrd="0" presId="urn:microsoft.com/office/officeart/2005/8/layout/orgChart1"/>
    <dgm:cxn modelId="{D087BDF6-EC54-084B-8B55-BFB85ABF9436}" type="presParOf" srcId="{B8616E19-0F39-D44E-9C7E-2063D34A1046}" destId="{34631CCE-2400-B94E-B9C6-3E291E0A2688}" srcOrd="1" destOrd="0" presId="urn:microsoft.com/office/officeart/2005/8/layout/orgChart1"/>
    <dgm:cxn modelId="{409B3477-5EAC-3F4C-AC74-142B0EE3A087}" type="presParOf" srcId="{34631CCE-2400-B94E-B9C6-3E291E0A2688}" destId="{5B7A88F1-EC82-A44A-8942-4D36D2D2E090}" srcOrd="0" destOrd="0" presId="urn:microsoft.com/office/officeart/2005/8/layout/orgChart1"/>
    <dgm:cxn modelId="{AB1BB2A1-AF69-404B-B13F-6E2C1333DC99}" type="presParOf" srcId="{5B7A88F1-EC82-A44A-8942-4D36D2D2E090}" destId="{B65BBAA4-F1CC-9A4F-83FC-0B6CF258C513}" srcOrd="0" destOrd="0" presId="urn:microsoft.com/office/officeart/2005/8/layout/orgChart1"/>
    <dgm:cxn modelId="{CE64E98C-D0E4-5E44-919A-D56FAE76D2C5}" type="presParOf" srcId="{5B7A88F1-EC82-A44A-8942-4D36D2D2E090}" destId="{ACE8D0A2-C9F9-CD45-8E00-21D8E4002DBB}" srcOrd="1" destOrd="0" presId="urn:microsoft.com/office/officeart/2005/8/layout/orgChart1"/>
    <dgm:cxn modelId="{5BCA69D2-8789-4B49-8253-A9442E90071D}" type="presParOf" srcId="{34631CCE-2400-B94E-B9C6-3E291E0A2688}" destId="{3CC2A0D6-A978-D544-9CD8-639E0770F19E}" srcOrd="1" destOrd="0" presId="urn:microsoft.com/office/officeart/2005/8/layout/orgChart1"/>
    <dgm:cxn modelId="{127AC76E-D202-1C4E-BDF2-AF7FBAC1F9FF}" type="presParOf" srcId="{34631CCE-2400-B94E-B9C6-3E291E0A2688}" destId="{52AE9321-FA7D-2B41-9C93-233375BAC19A}" srcOrd="2" destOrd="0" presId="urn:microsoft.com/office/officeart/2005/8/layout/orgChart1"/>
    <dgm:cxn modelId="{48E46731-D6ED-1942-8622-A017DE3B6F73}" type="presParOf" srcId="{C690CD35-06B4-8047-A3A6-AC55E93CDFE0}" destId="{A9CFDB1A-AB43-224F-A4A1-D3795611D6C6}" srcOrd="2" destOrd="0" presId="urn:microsoft.com/office/officeart/2005/8/layout/orgChart1"/>
    <dgm:cxn modelId="{3A2104F7-027D-7642-822E-7EA18E3745B1}" type="presParOf" srcId="{B2330BF6-64B7-9641-9ECC-0566ACC05968}" destId="{4E9A2B07-12EF-1749-85DB-2424CA20D2CC}" srcOrd="4" destOrd="0" presId="urn:microsoft.com/office/officeart/2005/8/layout/orgChart1"/>
    <dgm:cxn modelId="{40A7E076-881B-AF4F-9BE6-019C5EC0B71E}" type="presParOf" srcId="{B2330BF6-64B7-9641-9ECC-0566ACC05968}" destId="{793D2028-78B1-3B4A-A630-F7A4F6A9B7AF}" srcOrd="5" destOrd="0" presId="urn:microsoft.com/office/officeart/2005/8/layout/orgChart1"/>
    <dgm:cxn modelId="{D6B1D924-364D-804C-BCE3-853F59C74089}" type="presParOf" srcId="{793D2028-78B1-3B4A-A630-F7A4F6A9B7AF}" destId="{8260E805-C75E-C14A-A4ED-CDE2E63B4BFA}" srcOrd="0" destOrd="0" presId="urn:microsoft.com/office/officeart/2005/8/layout/orgChart1"/>
    <dgm:cxn modelId="{4C825EE7-EC8C-2C4C-ACC7-F372AF41C4AA}" type="presParOf" srcId="{8260E805-C75E-C14A-A4ED-CDE2E63B4BFA}" destId="{DA9C0471-3EE7-E349-AFFE-5B0C68B16EF7}" srcOrd="0" destOrd="0" presId="urn:microsoft.com/office/officeart/2005/8/layout/orgChart1"/>
    <dgm:cxn modelId="{408ABCB5-5677-F34A-B5A3-F34EECE4B439}" type="presParOf" srcId="{8260E805-C75E-C14A-A4ED-CDE2E63B4BFA}" destId="{424F2428-9649-7A40-8CDB-37E23C5169F9}" srcOrd="1" destOrd="0" presId="urn:microsoft.com/office/officeart/2005/8/layout/orgChart1"/>
    <dgm:cxn modelId="{42DAC48D-9DA2-7347-9385-F04A04F0C62B}" type="presParOf" srcId="{793D2028-78B1-3B4A-A630-F7A4F6A9B7AF}" destId="{DDC17496-FC86-124D-B0DD-EEC6D6C170B6}" srcOrd="1" destOrd="0" presId="urn:microsoft.com/office/officeart/2005/8/layout/orgChart1"/>
    <dgm:cxn modelId="{9F1F7150-C5EB-D148-9821-423B4649C489}" type="presParOf" srcId="{DDC17496-FC86-124D-B0DD-EEC6D6C170B6}" destId="{04512F43-8D34-B049-BC1D-C9AFC9756331}" srcOrd="0" destOrd="0" presId="urn:microsoft.com/office/officeart/2005/8/layout/orgChart1"/>
    <dgm:cxn modelId="{937E4C31-D569-5B4A-A94C-46BE541CCB69}" type="presParOf" srcId="{DDC17496-FC86-124D-B0DD-EEC6D6C170B6}" destId="{98775754-306B-5246-8D98-1E97B0E14954}" srcOrd="1" destOrd="0" presId="urn:microsoft.com/office/officeart/2005/8/layout/orgChart1"/>
    <dgm:cxn modelId="{CD8AF70F-BEB8-F541-A806-0EF71F335FFB}" type="presParOf" srcId="{98775754-306B-5246-8D98-1E97B0E14954}" destId="{2ED5A1FF-65C1-4341-B667-35461E76E134}" srcOrd="0" destOrd="0" presId="urn:microsoft.com/office/officeart/2005/8/layout/orgChart1"/>
    <dgm:cxn modelId="{F906CBE4-F769-8A42-B381-7F1DB5DE4F55}" type="presParOf" srcId="{2ED5A1FF-65C1-4341-B667-35461E76E134}" destId="{5CD28178-2170-954D-AA17-CAD5B1FCFB65}" srcOrd="0" destOrd="0" presId="urn:microsoft.com/office/officeart/2005/8/layout/orgChart1"/>
    <dgm:cxn modelId="{4020A954-6476-C540-8755-FE53378B19FA}" type="presParOf" srcId="{2ED5A1FF-65C1-4341-B667-35461E76E134}" destId="{29CFDB4B-52D7-EC4B-AFF3-C90BDA50ED96}" srcOrd="1" destOrd="0" presId="urn:microsoft.com/office/officeart/2005/8/layout/orgChart1"/>
    <dgm:cxn modelId="{AA5C32F7-52F1-624F-8EB8-7BE6158CD988}" type="presParOf" srcId="{98775754-306B-5246-8D98-1E97B0E14954}" destId="{B76ED18C-A0CF-164F-AB0B-C22278525D2A}" srcOrd="1" destOrd="0" presId="urn:microsoft.com/office/officeart/2005/8/layout/orgChart1"/>
    <dgm:cxn modelId="{465064C9-BD55-9345-87C4-87DC0B13CD61}" type="presParOf" srcId="{98775754-306B-5246-8D98-1E97B0E14954}" destId="{EC730044-60C4-6D4E-887A-A995D2574BF4}" srcOrd="2" destOrd="0" presId="urn:microsoft.com/office/officeart/2005/8/layout/orgChart1"/>
    <dgm:cxn modelId="{4E543A44-90D3-D34D-B36D-E10E059B16E1}" type="presParOf" srcId="{DDC17496-FC86-124D-B0DD-EEC6D6C170B6}" destId="{E68F5971-86A9-EA47-B524-9B7A1847FCCB}" srcOrd="2" destOrd="0" presId="urn:microsoft.com/office/officeart/2005/8/layout/orgChart1"/>
    <dgm:cxn modelId="{4D7F0E1E-D440-5746-9252-3E41E4BE8940}" type="presParOf" srcId="{DDC17496-FC86-124D-B0DD-EEC6D6C170B6}" destId="{A98B29ED-ED4F-DE44-9A04-5626B30D49C0}" srcOrd="3" destOrd="0" presId="urn:microsoft.com/office/officeart/2005/8/layout/orgChart1"/>
    <dgm:cxn modelId="{C11381CE-5387-4245-B158-22E8393D4EB3}" type="presParOf" srcId="{A98B29ED-ED4F-DE44-9A04-5626B30D49C0}" destId="{631142C9-4347-094E-BC6F-25302CF9EF71}" srcOrd="0" destOrd="0" presId="urn:microsoft.com/office/officeart/2005/8/layout/orgChart1"/>
    <dgm:cxn modelId="{8CE0E76F-4917-C34A-80B1-2192F8575685}" type="presParOf" srcId="{631142C9-4347-094E-BC6F-25302CF9EF71}" destId="{D485184A-843F-894E-A3C9-B53DF703DDD9}" srcOrd="0" destOrd="0" presId="urn:microsoft.com/office/officeart/2005/8/layout/orgChart1"/>
    <dgm:cxn modelId="{47B2E6B4-3EC9-B24E-B8BB-63FE9C624E74}" type="presParOf" srcId="{631142C9-4347-094E-BC6F-25302CF9EF71}" destId="{8D2E0522-C04B-964C-A930-D4FB533C015C}" srcOrd="1" destOrd="0" presId="urn:microsoft.com/office/officeart/2005/8/layout/orgChart1"/>
    <dgm:cxn modelId="{CA6589FB-B9D3-1348-9307-5680E119C666}" type="presParOf" srcId="{A98B29ED-ED4F-DE44-9A04-5626B30D49C0}" destId="{0423815A-13FB-A74C-AC47-4C1AD328F69C}" srcOrd="1" destOrd="0" presId="urn:microsoft.com/office/officeart/2005/8/layout/orgChart1"/>
    <dgm:cxn modelId="{57198A92-9ED3-3B4A-BD0E-0811D7E5A158}" type="presParOf" srcId="{A98B29ED-ED4F-DE44-9A04-5626B30D49C0}" destId="{D6646A4F-D06C-5047-9276-9567045205ED}" srcOrd="2" destOrd="0" presId="urn:microsoft.com/office/officeart/2005/8/layout/orgChart1"/>
    <dgm:cxn modelId="{6162A277-8CD6-6D42-888D-0471FDA711AA}" type="presParOf" srcId="{793D2028-78B1-3B4A-A630-F7A4F6A9B7AF}" destId="{E34DE99B-B261-1B4B-8E41-37514B422725}" srcOrd="2" destOrd="0" presId="urn:microsoft.com/office/officeart/2005/8/layout/orgChart1"/>
    <dgm:cxn modelId="{746DEAED-5CF9-EB44-BCC4-23A18A2E0A36}" type="presParOf" srcId="{B2330BF6-64B7-9641-9ECC-0566ACC05968}" destId="{7622AC13-3100-1946-8BA2-8D8A1C00DBAD}" srcOrd="6" destOrd="0" presId="urn:microsoft.com/office/officeart/2005/8/layout/orgChart1"/>
    <dgm:cxn modelId="{9779AF74-D4B3-8244-8FC1-10B02232FD6E}" type="presParOf" srcId="{B2330BF6-64B7-9641-9ECC-0566ACC05968}" destId="{B1F2002B-AFC1-0E4C-BF14-4DABA1B41594}" srcOrd="7" destOrd="0" presId="urn:microsoft.com/office/officeart/2005/8/layout/orgChart1"/>
    <dgm:cxn modelId="{55DC19B9-696F-444A-8DCA-545B1BB94ED6}" type="presParOf" srcId="{B1F2002B-AFC1-0E4C-BF14-4DABA1B41594}" destId="{1A0EE1CB-9394-B64B-8983-E8525BFA73E0}" srcOrd="0" destOrd="0" presId="urn:microsoft.com/office/officeart/2005/8/layout/orgChart1"/>
    <dgm:cxn modelId="{58E74383-CD8F-8849-84A2-F319ECCC4164}" type="presParOf" srcId="{1A0EE1CB-9394-B64B-8983-E8525BFA73E0}" destId="{B9F58389-1FAA-5640-9770-653B4F5B4FB9}" srcOrd="0" destOrd="0" presId="urn:microsoft.com/office/officeart/2005/8/layout/orgChart1"/>
    <dgm:cxn modelId="{05B7B3A7-3F49-8241-9641-557FD7AF6925}" type="presParOf" srcId="{1A0EE1CB-9394-B64B-8983-E8525BFA73E0}" destId="{20899689-EFA0-A142-B0BB-0BF89F72114E}" srcOrd="1" destOrd="0" presId="urn:microsoft.com/office/officeart/2005/8/layout/orgChart1"/>
    <dgm:cxn modelId="{8E0E67F7-BA1C-6E48-87EC-BEB5067CEE24}" type="presParOf" srcId="{B1F2002B-AFC1-0E4C-BF14-4DABA1B41594}" destId="{CE40C8DF-88F9-AB45-8484-12A6326C2C49}" srcOrd="1" destOrd="0" presId="urn:microsoft.com/office/officeart/2005/8/layout/orgChart1"/>
    <dgm:cxn modelId="{5CB271AB-D05E-5745-A0B7-E700E1BAC0E4}" type="presParOf" srcId="{CE40C8DF-88F9-AB45-8484-12A6326C2C49}" destId="{D1889A4F-32C8-5C4B-A15E-B0FB2F4CF8F6}" srcOrd="0" destOrd="0" presId="urn:microsoft.com/office/officeart/2005/8/layout/orgChart1"/>
    <dgm:cxn modelId="{6445402D-C39A-154D-A68C-921F06E00017}" type="presParOf" srcId="{CE40C8DF-88F9-AB45-8484-12A6326C2C49}" destId="{92C1F636-41FA-3648-B119-7651D55301F8}" srcOrd="1" destOrd="0" presId="urn:microsoft.com/office/officeart/2005/8/layout/orgChart1"/>
    <dgm:cxn modelId="{1503E8DF-C9CF-EF49-A301-DA963DE89468}" type="presParOf" srcId="{92C1F636-41FA-3648-B119-7651D55301F8}" destId="{6B85D92A-988B-644E-A1D1-10C629BB0855}" srcOrd="0" destOrd="0" presId="urn:microsoft.com/office/officeart/2005/8/layout/orgChart1"/>
    <dgm:cxn modelId="{64CBF698-02E9-9740-B834-BE2BAA3DDB8C}" type="presParOf" srcId="{6B85D92A-988B-644E-A1D1-10C629BB0855}" destId="{1228FB7D-8314-B149-A902-D8E420F81CD4}" srcOrd="0" destOrd="0" presId="urn:microsoft.com/office/officeart/2005/8/layout/orgChart1"/>
    <dgm:cxn modelId="{1E4B6B7D-20A2-E447-AE83-DA064210D6BB}" type="presParOf" srcId="{6B85D92A-988B-644E-A1D1-10C629BB0855}" destId="{AB36E679-BE52-8641-BA0C-EE426895DAA8}" srcOrd="1" destOrd="0" presId="urn:microsoft.com/office/officeart/2005/8/layout/orgChart1"/>
    <dgm:cxn modelId="{9F8AC74B-E2D7-BE47-9FD9-52577BA2A1D8}" type="presParOf" srcId="{92C1F636-41FA-3648-B119-7651D55301F8}" destId="{4F73BE9E-F9F1-FE4C-B664-DC4E0EE3FC74}" srcOrd="1" destOrd="0" presId="urn:microsoft.com/office/officeart/2005/8/layout/orgChart1"/>
    <dgm:cxn modelId="{BE35231A-19B4-E342-8E43-821CE121220D}" type="presParOf" srcId="{92C1F636-41FA-3648-B119-7651D55301F8}" destId="{9C5FF820-B57D-DD47-A487-A72DC73B5EDF}" srcOrd="2" destOrd="0" presId="urn:microsoft.com/office/officeart/2005/8/layout/orgChart1"/>
    <dgm:cxn modelId="{092265EB-ABB4-0E45-AAF5-74C941BC39DA}" type="presParOf" srcId="{CE40C8DF-88F9-AB45-8484-12A6326C2C49}" destId="{D09D3F46-C909-BD42-BD94-1B7703EAD823}" srcOrd="2" destOrd="0" presId="urn:microsoft.com/office/officeart/2005/8/layout/orgChart1"/>
    <dgm:cxn modelId="{E5E4A98C-72FB-1F4A-A7BD-020A863BF9A0}" type="presParOf" srcId="{CE40C8DF-88F9-AB45-8484-12A6326C2C49}" destId="{12162BAC-B19A-DD49-8CF5-2F9C8E75D8EC}" srcOrd="3" destOrd="0" presId="urn:microsoft.com/office/officeart/2005/8/layout/orgChart1"/>
    <dgm:cxn modelId="{2C75EFC1-60F4-BB47-96C8-82C88BB10861}" type="presParOf" srcId="{12162BAC-B19A-DD49-8CF5-2F9C8E75D8EC}" destId="{485AD13A-FA18-C345-92D8-A5A9121D59CF}" srcOrd="0" destOrd="0" presId="urn:microsoft.com/office/officeart/2005/8/layout/orgChart1"/>
    <dgm:cxn modelId="{140B0C8E-7644-5D4F-B266-0CD2DAC2031D}" type="presParOf" srcId="{485AD13A-FA18-C345-92D8-A5A9121D59CF}" destId="{C633C3C2-A95B-DE41-BE3D-0ABC0286B9D3}" srcOrd="0" destOrd="0" presId="urn:microsoft.com/office/officeart/2005/8/layout/orgChart1"/>
    <dgm:cxn modelId="{C50A1DA3-72D5-0F46-A930-500E7CAD074F}" type="presParOf" srcId="{485AD13A-FA18-C345-92D8-A5A9121D59CF}" destId="{14679180-8CB1-B94D-84B9-C1838821A2C6}" srcOrd="1" destOrd="0" presId="urn:microsoft.com/office/officeart/2005/8/layout/orgChart1"/>
    <dgm:cxn modelId="{E4BAD7DC-ADAE-944E-AAFB-A85D7F93CEE6}" type="presParOf" srcId="{12162BAC-B19A-DD49-8CF5-2F9C8E75D8EC}" destId="{640C84E4-3F14-8F4E-B31C-7A57CC0828BA}" srcOrd="1" destOrd="0" presId="urn:microsoft.com/office/officeart/2005/8/layout/orgChart1"/>
    <dgm:cxn modelId="{FDB65E31-BC3D-B041-8D8A-A78BAA69F6DE}" type="presParOf" srcId="{12162BAC-B19A-DD49-8CF5-2F9C8E75D8EC}" destId="{B2C30DBE-5E82-2041-A804-A1923A123978}" srcOrd="2" destOrd="0" presId="urn:microsoft.com/office/officeart/2005/8/layout/orgChart1"/>
    <dgm:cxn modelId="{57BDA668-6EDC-9E42-ABC2-1BF669A1B625}" type="presParOf" srcId="{B1F2002B-AFC1-0E4C-BF14-4DABA1B41594}" destId="{1249BA5A-30C1-DB4E-9D05-2D61BD00F360}" srcOrd="2" destOrd="0" presId="urn:microsoft.com/office/officeart/2005/8/layout/orgChart1"/>
    <dgm:cxn modelId="{06F74922-8494-D244-B6FA-EFA727A27573}" type="presParOf" srcId="{B2330BF6-64B7-9641-9ECC-0566ACC05968}" destId="{D760A412-6A51-374F-A25A-A1965F5E9A0C}" srcOrd="8" destOrd="0" presId="urn:microsoft.com/office/officeart/2005/8/layout/orgChart1"/>
    <dgm:cxn modelId="{E4EDE3CF-0F79-7745-B603-B19512498318}" type="presParOf" srcId="{B2330BF6-64B7-9641-9ECC-0566ACC05968}" destId="{CFEDB74D-7A9F-0849-948F-C924C16AD25D}" srcOrd="9" destOrd="0" presId="urn:microsoft.com/office/officeart/2005/8/layout/orgChart1"/>
    <dgm:cxn modelId="{05E9759E-2D7F-0E46-91D6-90ADE15EC042}" type="presParOf" srcId="{CFEDB74D-7A9F-0849-948F-C924C16AD25D}" destId="{9E771EEA-B02E-7941-951E-ED5E804FFF06}" srcOrd="0" destOrd="0" presId="urn:microsoft.com/office/officeart/2005/8/layout/orgChart1"/>
    <dgm:cxn modelId="{C54B3B9D-E708-0540-B74F-C6DC836C973E}" type="presParOf" srcId="{9E771EEA-B02E-7941-951E-ED5E804FFF06}" destId="{6C44C531-FC4F-5E48-B413-628F58A67CBE}" srcOrd="0" destOrd="0" presId="urn:microsoft.com/office/officeart/2005/8/layout/orgChart1"/>
    <dgm:cxn modelId="{8C8E5E26-5119-0444-9EF9-3C82DB6FFE5C}" type="presParOf" srcId="{9E771EEA-B02E-7941-951E-ED5E804FFF06}" destId="{77F8CB31-11C7-CC45-AFF4-8A2760CCA9BA}" srcOrd="1" destOrd="0" presId="urn:microsoft.com/office/officeart/2005/8/layout/orgChart1"/>
    <dgm:cxn modelId="{2D265154-E9EC-CA40-9510-78A70EC6CB4C}" type="presParOf" srcId="{CFEDB74D-7A9F-0849-948F-C924C16AD25D}" destId="{2F0E7159-1B3D-544A-AD58-6BD3BC530323}" srcOrd="1" destOrd="0" presId="urn:microsoft.com/office/officeart/2005/8/layout/orgChart1"/>
    <dgm:cxn modelId="{A31AB04E-7229-4A44-B03B-8E9FE5478FBF}" type="presParOf" srcId="{2F0E7159-1B3D-544A-AD58-6BD3BC530323}" destId="{B1AC47CF-DB84-A547-8BF9-6695CB5F1F9F}" srcOrd="0" destOrd="0" presId="urn:microsoft.com/office/officeart/2005/8/layout/orgChart1"/>
    <dgm:cxn modelId="{C920B98D-2E49-7741-968A-FB5B537158F8}" type="presParOf" srcId="{2F0E7159-1B3D-544A-AD58-6BD3BC530323}" destId="{77ADA918-015A-B044-9CC1-33DF4CD6DC4A}" srcOrd="1" destOrd="0" presId="urn:microsoft.com/office/officeart/2005/8/layout/orgChart1"/>
    <dgm:cxn modelId="{816BA1B5-C996-1D40-8BCC-6BA5D888A920}" type="presParOf" srcId="{77ADA918-015A-B044-9CC1-33DF4CD6DC4A}" destId="{40E500B4-5233-8142-A356-2B3CAB4581E9}" srcOrd="0" destOrd="0" presId="urn:microsoft.com/office/officeart/2005/8/layout/orgChart1"/>
    <dgm:cxn modelId="{76F0E580-8353-C04A-BCF2-D253768CB599}" type="presParOf" srcId="{40E500B4-5233-8142-A356-2B3CAB4581E9}" destId="{77B0DC78-4237-0F46-9BDA-376141EADB6E}" srcOrd="0" destOrd="0" presId="urn:microsoft.com/office/officeart/2005/8/layout/orgChart1"/>
    <dgm:cxn modelId="{581653BC-0494-614F-B51A-18017823BAF4}" type="presParOf" srcId="{40E500B4-5233-8142-A356-2B3CAB4581E9}" destId="{07485DB4-BDD9-3844-9EBA-C462BADB5B4F}" srcOrd="1" destOrd="0" presId="urn:microsoft.com/office/officeart/2005/8/layout/orgChart1"/>
    <dgm:cxn modelId="{E9558C67-EAE1-BB49-9203-FE1DB8CFBFF1}" type="presParOf" srcId="{77ADA918-015A-B044-9CC1-33DF4CD6DC4A}" destId="{FBC68B17-A449-224C-B048-7EC76C37F0AC}" srcOrd="1" destOrd="0" presId="urn:microsoft.com/office/officeart/2005/8/layout/orgChart1"/>
    <dgm:cxn modelId="{ED33FC59-6DA4-3D4C-8382-D46E0DAD7AF5}" type="presParOf" srcId="{77ADA918-015A-B044-9CC1-33DF4CD6DC4A}" destId="{1F077922-74D7-6940-9FAD-6CEDFFE016A9}" srcOrd="2" destOrd="0" presId="urn:microsoft.com/office/officeart/2005/8/layout/orgChart1"/>
    <dgm:cxn modelId="{DA768B07-378C-284C-BABA-D3F3B3F8DD22}" type="presParOf" srcId="{2F0E7159-1B3D-544A-AD58-6BD3BC530323}" destId="{377E87BB-CB0A-0E40-8975-70754A15A438}" srcOrd="2" destOrd="0" presId="urn:microsoft.com/office/officeart/2005/8/layout/orgChart1"/>
    <dgm:cxn modelId="{736EE16A-CD09-3B42-B5BC-191119A00C7B}" type="presParOf" srcId="{2F0E7159-1B3D-544A-AD58-6BD3BC530323}" destId="{2D2B4C6D-4D0A-EC45-A9BB-AB4EFB74DAD9}" srcOrd="3" destOrd="0" presId="urn:microsoft.com/office/officeart/2005/8/layout/orgChart1"/>
    <dgm:cxn modelId="{DB078E5A-1229-E546-9127-F344BCCC32BB}" type="presParOf" srcId="{2D2B4C6D-4D0A-EC45-A9BB-AB4EFB74DAD9}" destId="{8DED235B-5CC1-F845-96D1-BD41CBAB4E8D}" srcOrd="0" destOrd="0" presId="urn:microsoft.com/office/officeart/2005/8/layout/orgChart1"/>
    <dgm:cxn modelId="{6C154816-2A83-8A42-A9C1-0E189B81A186}" type="presParOf" srcId="{8DED235B-5CC1-F845-96D1-BD41CBAB4E8D}" destId="{8C12936D-DD1F-5748-A68E-A3EA231FAB2F}" srcOrd="0" destOrd="0" presId="urn:microsoft.com/office/officeart/2005/8/layout/orgChart1"/>
    <dgm:cxn modelId="{F99720D8-414E-8E41-82B1-80797306D9B5}" type="presParOf" srcId="{8DED235B-5CC1-F845-96D1-BD41CBAB4E8D}" destId="{A3B9F493-53D4-B448-A08B-AF1D9E2FF2B6}" srcOrd="1" destOrd="0" presId="urn:microsoft.com/office/officeart/2005/8/layout/orgChart1"/>
    <dgm:cxn modelId="{1FA91337-6BD0-FE4D-8693-E235327118D4}" type="presParOf" srcId="{2D2B4C6D-4D0A-EC45-A9BB-AB4EFB74DAD9}" destId="{BBC4398A-C0E0-5548-9526-055B31D7EAAA}" srcOrd="1" destOrd="0" presId="urn:microsoft.com/office/officeart/2005/8/layout/orgChart1"/>
    <dgm:cxn modelId="{95C683B5-4627-E342-BABC-295A86445D34}" type="presParOf" srcId="{2D2B4C6D-4D0A-EC45-A9BB-AB4EFB74DAD9}" destId="{864076E8-EF70-7348-A5F6-B52D1FFEB57D}" srcOrd="2" destOrd="0" presId="urn:microsoft.com/office/officeart/2005/8/layout/orgChart1"/>
    <dgm:cxn modelId="{255B7D70-6929-2B47-A753-C307E46D79E8}" type="presParOf" srcId="{CFEDB74D-7A9F-0849-948F-C924C16AD25D}" destId="{E8424E25-95A9-2A40-B482-822B9AD3BC20}" srcOrd="2" destOrd="0" presId="urn:microsoft.com/office/officeart/2005/8/layout/orgChart1"/>
    <dgm:cxn modelId="{BFA1746F-862B-4849-89C2-BB8B5C4BDAA7}" type="presParOf" srcId="{B2330BF6-64B7-9641-9ECC-0566ACC05968}" destId="{C93660DD-DD64-6449-BEB9-48323C16A2A6}" srcOrd="10" destOrd="0" presId="urn:microsoft.com/office/officeart/2005/8/layout/orgChart1"/>
    <dgm:cxn modelId="{3081138C-186B-2E41-9E24-BEE9FB0E2CC3}" type="presParOf" srcId="{B2330BF6-64B7-9641-9ECC-0566ACC05968}" destId="{8B3DB07D-D71F-DC4A-AB04-95A3B2F339B0}" srcOrd="11" destOrd="0" presId="urn:microsoft.com/office/officeart/2005/8/layout/orgChart1"/>
    <dgm:cxn modelId="{4A45A2B5-FBCD-204E-9C0C-3A9F7FA8FFE0}" type="presParOf" srcId="{8B3DB07D-D71F-DC4A-AB04-95A3B2F339B0}" destId="{F8770C5E-5B3E-034D-A02E-FEF42D91C160}" srcOrd="0" destOrd="0" presId="urn:microsoft.com/office/officeart/2005/8/layout/orgChart1"/>
    <dgm:cxn modelId="{9048245D-A81A-8E4D-8C7A-FA8AC44A6C32}" type="presParOf" srcId="{F8770C5E-5B3E-034D-A02E-FEF42D91C160}" destId="{06F0B90A-612E-D948-AF3D-D59B2B7B251F}" srcOrd="0" destOrd="0" presId="urn:microsoft.com/office/officeart/2005/8/layout/orgChart1"/>
    <dgm:cxn modelId="{293E5458-B436-A249-BDDF-0106B27780F0}" type="presParOf" srcId="{F8770C5E-5B3E-034D-A02E-FEF42D91C160}" destId="{B25983C2-A107-8D48-AC87-748C3AF96D7C}" srcOrd="1" destOrd="0" presId="urn:microsoft.com/office/officeart/2005/8/layout/orgChart1"/>
    <dgm:cxn modelId="{4B498D4C-4271-4141-97B5-B07E1DDBE091}" type="presParOf" srcId="{8B3DB07D-D71F-DC4A-AB04-95A3B2F339B0}" destId="{160909F6-9826-B749-AEA8-24EFA4F60D2F}" srcOrd="1" destOrd="0" presId="urn:microsoft.com/office/officeart/2005/8/layout/orgChart1"/>
    <dgm:cxn modelId="{CC58FBA7-6138-F043-8709-EDB9FFD50D97}" type="presParOf" srcId="{8B3DB07D-D71F-DC4A-AB04-95A3B2F339B0}" destId="{1A516E56-3E21-0F49-BEE9-CF3CA86DC3F5}" srcOrd="2" destOrd="0" presId="urn:microsoft.com/office/officeart/2005/8/layout/orgChart1"/>
    <dgm:cxn modelId="{B1DCDA99-F53A-5D40-B4F4-1F14A255BC5E}" type="presParOf" srcId="{788132FC-F1EC-F24C-86F8-67CECF53F1DE}" destId="{6C9C2748-9735-8D4D-A5BF-F3FA8E444E14}" srcOrd="2" destOrd="0" presId="urn:microsoft.com/office/officeart/2005/8/layout/orgChart1"/>
    <dgm:cxn modelId="{76084504-0FFA-0A46-8513-F0E6C13C9EAE}" type="presParOf" srcId="{48482EB3-81AA-8A4E-A4B4-04C9C1C8AE5F}" destId="{D5F8CF0A-A3AC-564A-96A7-F6A94C7B1AB2}" srcOrd="1" destOrd="0" presId="urn:microsoft.com/office/officeart/2005/8/layout/orgChart1"/>
    <dgm:cxn modelId="{E8F3C646-59BE-B44F-8F2C-02D8F373F735}" type="presParOf" srcId="{D5F8CF0A-A3AC-564A-96A7-F6A94C7B1AB2}" destId="{87F3FDB7-1450-6D47-8DD6-9A25DBD09A40}" srcOrd="0" destOrd="0" presId="urn:microsoft.com/office/officeart/2005/8/layout/orgChart1"/>
    <dgm:cxn modelId="{CAE2B678-21E2-BC47-B7DC-28754DB9FB53}" type="presParOf" srcId="{87F3FDB7-1450-6D47-8DD6-9A25DBD09A40}" destId="{E5CE5A05-7474-2343-B742-39C5AA154192}" srcOrd="0" destOrd="0" presId="urn:microsoft.com/office/officeart/2005/8/layout/orgChart1"/>
    <dgm:cxn modelId="{5D2E5760-ABDF-1D45-977A-B5968547362E}" type="presParOf" srcId="{87F3FDB7-1450-6D47-8DD6-9A25DBD09A40}" destId="{91C1E358-AEB0-EA4F-BE24-D1705DE055AE}" srcOrd="1" destOrd="0" presId="urn:microsoft.com/office/officeart/2005/8/layout/orgChart1"/>
    <dgm:cxn modelId="{A7FD25EA-3D39-3840-8C76-F3B292B8DF69}" type="presParOf" srcId="{D5F8CF0A-A3AC-564A-96A7-F6A94C7B1AB2}" destId="{F144EC66-3FF0-5F4B-A82C-0D8AFCCA6E03}" srcOrd="1" destOrd="0" presId="urn:microsoft.com/office/officeart/2005/8/layout/orgChart1"/>
    <dgm:cxn modelId="{555E3AC5-CD59-7B44-9FB7-1384E517E21D}" type="presParOf" srcId="{D5F8CF0A-A3AC-564A-96A7-F6A94C7B1AB2}" destId="{6E4D0616-32E8-E64E-94E3-64CBE4028C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3F94-2DBC-F845-9359-60440267D819}">
      <dsp:nvSpPr>
        <dsp:cNvPr id="0" name=""/>
        <dsp:cNvSpPr/>
      </dsp:nvSpPr>
      <dsp:spPr>
        <a:xfrm>
          <a:off x="814692" y="0"/>
          <a:ext cx="9233183" cy="26331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C07C8-909B-3240-B9B8-F5CBBF1CC7A3}">
      <dsp:nvSpPr>
        <dsp:cNvPr id="0" name=""/>
        <dsp:cNvSpPr/>
      </dsp:nvSpPr>
      <dsp:spPr>
        <a:xfrm>
          <a:off x="2121" y="789939"/>
          <a:ext cx="1357290" cy="1053253"/>
        </a:xfrm>
        <a:prstGeom prst="roundRect">
          <a:avLst/>
        </a:prstGeom>
        <a:solidFill>
          <a:srgbClr val="941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1st dry run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Sept. 11-15, 2023</a:t>
          </a:r>
        </a:p>
      </dsp:txBody>
      <dsp:txXfrm>
        <a:off x="53537" y="841355"/>
        <a:ext cx="1254458" cy="950421"/>
      </dsp:txXfrm>
    </dsp:sp>
    <dsp:sp modelId="{F0E42C8E-35AB-B544-906B-C8FD91A88D4E}">
      <dsp:nvSpPr>
        <dsp:cNvPr id="0" name=""/>
        <dsp:cNvSpPr/>
      </dsp:nvSpPr>
      <dsp:spPr>
        <a:xfrm>
          <a:off x="1585627" y="789939"/>
          <a:ext cx="1357290" cy="1053253"/>
        </a:xfrm>
        <a:prstGeom prst="roundRect">
          <a:avLst/>
        </a:prstGeom>
        <a:solidFill>
          <a:srgbClr val="92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PACE Launch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Jan. 9, 2024</a:t>
          </a:r>
        </a:p>
      </dsp:txBody>
      <dsp:txXfrm>
        <a:off x="1637043" y="841355"/>
        <a:ext cx="1254458" cy="950421"/>
      </dsp:txXfrm>
    </dsp:sp>
    <dsp:sp modelId="{86F91B95-2F65-8442-BA7B-AC5FFAAC10AC}">
      <dsp:nvSpPr>
        <dsp:cNvPr id="0" name=""/>
        <dsp:cNvSpPr/>
      </dsp:nvSpPr>
      <dsp:spPr>
        <a:xfrm>
          <a:off x="3169133" y="789939"/>
          <a:ext cx="1357290" cy="1053253"/>
        </a:xfrm>
        <a:prstGeom prst="roundRect">
          <a:avLst/>
        </a:prstGeom>
        <a:solidFill>
          <a:srgbClr val="00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Team meeting and 2nd dry run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early 2024</a:t>
          </a:r>
        </a:p>
      </dsp:txBody>
      <dsp:txXfrm>
        <a:off x="3220549" y="841355"/>
        <a:ext cx="1254458" cy="950421"/>
      </dsp:txXfrm>
    </dsp:sp>
    <dsp:sp modelId="{1443D0F6-42F3-6340-8899-CBDD56AF7C5C}">
      <dsp:nvSpPr>
        <dsp:cNvPr id="0" name=""/>
        <dsp:cNvSpPr/>
      </dsp:nvSpPr>
      <dsp:spPr>
        <a:xfrm>
          <a:off x="4752639" y="789939"/>
          <a:ext cx="1357290" cy="1053253"/>
        </a:xfrm>
        <a:prstGeom prst="roundRect">
          <a:avLst/>
        </a:prstGeom>
        <a:solidFill>
          <a:srgbClr val="009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Integration and test flights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Aug. 5-29, 2024</a:t>
          </a:r>
        </a:p>
      </dsp:txBody>
      <dsp:txXfrm>
        <a:off x="4804055" y="841355"/>
        <a:ext cx="1254458" cy="950421"/>
      </dsp:txXfrm>
    </dsp:sp>
    <dsp:sp modelId="{5909C9B9-1B9E-C54A-A8F6-3420C0BCE11C}">
      <dsp:nvSpPr>
        <dsp:cNvPr id="0" name=""/>
        <dsp:cNvSpPr/>
      </dsp:nvSpPr>
      <dsp:spPr>
        <a:xfrm>
          <a:off x="6336144" y="789939"/>
          <a:ext cx="1357290" cy="1053253"/>
        </a:xfrm>
        <a:prstGeom prst="roundRect">
          <a:avLst/>
        </a:prstGeom>
        <a:solidFill>
          <a:srgbClr val="0054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Field campaign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Sept. 3-27, 2024</a:t>
          </a:r>
        </a:p>
      </dsp:txBody>
      <dsp:txXfrm>
        <a:off x="6387560" y="841355"/>
        <a:ext cx="1254458" cy="950421"/>
      </dsp:txXfrm>
    </dsp:sp>
    <dsp:sp modelId="{EAF4D0F4-6A7E-5C49-80B0-FFB48628D1E0}">
      <dsp:nvSpPr>
        <dsp:cNvPr id="0" name=""/>
        <dsp:cNvSpPr/>
      </dsp:nvSpPr>
      <dsp:spPr>
        <a:xfrm>
          <a:off x="7919650" y="789939"/>
          <a:ext cx="1357290" cy="1053253"/>
        </a:xfrm>
        <a:prstGeom prst="roundRect">
          <a:avLst/>
        </a:prstGeom>
        <a:solidFill>
          <a:srgbClr val="942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Preliminary data due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Dec. 31, 2024</a:t>
          </a:r>
        </a:p>
      </dsp:txBody>
      <dsp:txXfrm>
        <a:off x="7971066" y="841355"/>
        <a:ext cx="1254458" cy="950421"/>
      </dsp:txXfrm>
    </dsp:sp>
    <dsp:sp modelId="{9B43872E-67F7-B24F-81A4-A3FB451F8394}">
      <dsp:nvSpPr>
        <dsp:cNvPr id="0" name=""/>
        <dsp:cNvSpPr/>
      </dsp:nvSpPr>
      <dsp:spPr>
        <a:xfrm>
          <a:off x="9503156" y="789939"/>
          <a:ext cx="1357290" cy="1053253"/>
        </a:xfrm>
        <a:prstGeom prst="roundRect">
          <a:avLst/>
        </a:prstGeom>
        <a:solidFill>
          <a:srgbClr val="941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Final data due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Mar. 31, 2025</a:t>
          </a:r>
        </a:p>
      </dsp:txBody>
      <dsp:txXfrm>
        <a:off x="9554572" y="841355"/>
        <a:ext cx="1254458" cy="950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660DD-DD64-6449-BEB9-48323C16A2A6}">
      <dsp:nvSpPr>
        <dsp:cNvPr id="0" name=""/>
        <dsp:cNvSpPr/>
      </dsp:nvSpPr>
      <dsp:spPr>
        <a:xfrm>
          <a:off x="5907597" y="1771078"/>
          <a:ext cx="5269594" cy="26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77"/>
              </a:lnTo>
              <a:lnTo>
                <a:pt x="5269594" y="133077"/>
              </a:lnTo>
              <a:lnTo>
                <a:pt x="5269594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E87BB-CB0A-0E40-8975-70754A15A438}">
      <dsp:nvSpPr>
        <dsp:cNvPr id="0" name=""/>
        <dsp:cNvSpPr/>
      </dsp:nvSpPr>
      <dsp:spPr>
        <a:xfrm>
          <a:off x="9136665" y="2670938"/>
          <a:ext cx="190111" cy="147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641"/>
              </a:lnTo>
              <a:lnTo>
                <a:pt x="190111" y="1474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C47CF-DB84-A547-8BF9-6695CB5F1F9F}">
      <dsp:nvSpPr>
        <dsp:cNvPr id="0" name=""/>
        <dsp:cNvSpPr/>
      </dsp:nvSpPr>
      <dsp:spPr>
        <a:xfrm>
          <a:off x="9136665" y="2670938"/>
          <a:ext cx="190111" cy="58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007"/>
              </a:lnTo>
              <a:lnTo>
                <a:pt x="190111" y="5830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A412-6A51-374F-A25A-A1965F5E9A0C}">
      <dsp:nvSpPr>
        <dsp:cNvPr id="0" name=""/>
        <dsp:cNvSpPr/>
      </dsp:nvSpPr>
      <dsp:spPr>
        <a:xfrm>
          <a:off x="5907597" y="1771078"/>
          <a:ext cx="3736031" cy="26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77"/>
              </a:lnTo>
              <a:lnTo>
                <a:pt x="3736031" y="133077"/>
              </a:lnTo>
              <a:lnTo>
                <a:pt x="3736031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D3F46-C909-BD42-BD94-1B7703EAD823}">
      <dsp:nvSpPr>
        <dsp:cNvPr id="0" name=""/>
        <dsp:cNvSpPr/>
      </dsp:nvSpPr>
      <dsp:spPr>
        <a:xfrm>
          <a:off x="6914634" y="2670938"/>
          <a:ext cx="190111" cy="157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8"/>
              </a:lnTo>
              <a:lnTo>
                <a:pt x="190111" y="157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9A4F-32C8-5C4B-A15E-B0FB2F4CF8F6}">
      <dsp:nvSpPr>
        <dsp:cNvPr id="0" name=""/>
        <dsp:cNvSpPr/>
      </dsp:nvSpPr>
      <dsp:spPr>
        <a:xfrm>
          <a:off x="6914634" y="2670938"/>
          <a:ext cx="190111" cy="58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007"/>
              </a:lnTo>
              <a:lnTo>
                <a:pt x="190111" y="5830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2AC13-3100-1946-8BA2-8D8A1C00DBAD}">
      <dsp:nvSpPr>
        <dsp:cNvPr id="0" name=""/>
        <dsp:cNvSpPr/>
      </dsp:nvSpPr>
      <dsp:spPr>
        <a:xfrm>
          <a:off x="5907597" y="1771078"/>
          <a:ext cx="1514000" cy="26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77"/>
              </a:lnTo>
              <a:lnTo>
                <a:pt x="1514000" y="133077"/>
              </a:lnTo>
              <a:lnTo>
                <a:pt x="1514000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5971-86A9-EA47-B524-9B7A1847FCCB}">
      <dsp:nvSpPr>
        <dsp:cNvPr id="0" name=""/>
        <dsp:cNvSpPr/>
      </dsp:nvSpPr>
      <dsp:spPr>
        <a:xfrm>
          <a:off x="4146522" y="2670938"/>
          <a:ext cx="237796" cy="1907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457"/>
              </a:lnTo>
              <a:lnTo>
                <a:pt x="237796" y="19074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12F43-8D34-B049-BC1D-C9AFC9756331}">
      <dsp:nvSpPr>
        <dsp:cNvPr id="0" name=""/>
        <dsp:cNvSpPr/>
      </dsp:nvSpPr>
      <dsp:spPr>
        <a:xfrm>
          <a:off x="4146522" y="2670938"/>
          <a:ext cx="237796" cy="58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007"/>
              </a:lnTo>
              <a:lnTo>
                <a:pt x="237796" y="5830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A2B07-12EF-1749-85DB-2424CA20D2CC}">
      <dsp:nvSpPr>
        <dsp:cNvPr id="0" name=""/>
        <dsp:cNvSpPr/>
      </dsp:nvSpPr>
      <dsp:spPr>
        <a:xfrm>
          <a:off x="4780646" y="1771078"/>
          <a:ext cx="1126950" cy="266155"/>
        </a:xfrm>
        <a:custGeom>
          <a:avLst/>
          <a:gdLst/>
          <a:ahLst/>
          <a:cxnLst/>
          <a:rect l="0" t="0" r="0" b="0"/>
          <a:pathLst>
            <a:path>
              <a:moveTo>
                <a:pt x="1126950" y="0"/>
              </a:moveTo>
              <a:lnTo>
                <a:pt x="1126950" y="133077"/>
              </a:lnTo>
              <a:lnTo>
                <a:pt x="0" y="133077"/>
              </a:lnTo>
              <a:lnTo>
                <a:pt x="0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D5EF-A7DB-304E-A2C5-4EFCFE3CF6B0}">
      <dsp:nvSpPr>
        <dsp:cNvPr id="0" name=""/>
        <dsp:cNvSpPr/>
      </dsp:nvSpPr>
      <dsp:spPr>
        <a:xfrm>
          <a:off x="1923756" y="2692661"/>
          <a:ext cx="91440" cy="1161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1116"/>
              </a:lnTo>
              <a:lnTo>
                <a:pt x="101612" y="11611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C3AE1-54E6-E94A-AE53-420ECCB811F7}">
      <dsp:nvSpPr>
        <dsp:cNvPr id="0" name=""/>
        <dsp:cNvSpPr/>
      </dsp:nvSpPr>
      <dsp:spPr>
        <a:xfrm>
          <a:off x="2476439" y="1771078"/>
          <a:ext cx="3431157" cy="266155"/>
        </a:xfrm>
        <a:custGeom>
          <a:avLst/>
          <a:gdLst/>
          <a:ahLst/>
          <a:cxnLst/>
          <a:rect l="0" t="0" r="0" b="0"/>
          <a:pathLst>
            <a:path>
              <a:moveTo>
                <a:pt x="3431157" y="0"/>
              </a:moveTo>
              <a:lnTo>
                <a:pt x="3431157" y="133077"/>
              </a:lnTo>
              <a:lnTo>
                <a:pt x="0" y="133077"/>
              </a:lnTo>
              <a:lnTo>
                <a:pt x="0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29702-C83D-E440-893B-D42EEF4C0DD3}">
      <dsp:nvSpPr>
        <dsp:cNvPr id="0" name=""/>
        <dsp:cNvSpPr/>
      </dsp:nvSpPr>
      <dsp:spPr>
        <a:xfrm>
          <a:off x="790439" y="1771078"/>
          <a:ext cx="5117157" cy="266155"/>
        </a:xfrm>
        <a:custGeom>
          <a:avLst/>
          <a:gdLst/>
          <a:ahLst/>
          <a:cxnLst/>
          <a:rect l="0" t="0" r="0" b="0"/>
          <a:pathLst>
            <a:path>
              <a:moveTo>
                <a:pt x="5117157" y="0"/>
              </a:moveTo>
              <a:lnTo>
                <a:pt x="5117157" y="133077"/>
              </a:lnTo>
              <a:lnTo>
                <a:pt x="0" y="133077"/>
              </a:lnTo>
              <a:lnTo>
                <a:pt x="0" y="266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99171-ED55-5A4F-AC1B-FA7B9F29BAC1}">
      <dsp:nvSpPr>
        <dsp:cNvPr id="0" name=""/>
        <dsp:cNvSpPr/>
      </dsp:nvSpPr>
      <dsp:spPr>
        <a:xfrm>
          <a:off x="5091842" y="681970"/>
          <a:ext cx="1631508" cy="108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Leadership: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Kirk Knobelspiesse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Brian Cairns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Ivona Cetinić </a:t>
          </a:r>
        </a:p>
      </dsp:txBody>
      <dsp:txXfrm>
        <a:off x="5091842" y="681970"/>
        <a:ext cx="1631508" cy="1089108"/>
      </dsp:txXfrm>
    </dsp:sp>
    <dsp:sp modelId="{F3B38E05-1F39-8242-9201-583F28FAD2C7}">
      <dsp:nvSpPr>
        <dsp:cNvPr id="0" name=""/>
        <dsp:cNvSpPr/>
      </dsp:nvSpPr>
      <dsp:spPr>
        <a:xfrm>
          <a:off x="4298" y="2037234"/>
          <a:ext cx="1572282" cy="90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Project Management: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Sommer Nicholas,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Judy </a:t>
          </a:r>
          <a:r>
            <a:rPr lang="en-US" sz="1400" kern="1200" dirty="0" err="1"/>
            <a:t>Alfter</a:t>
          </a:r>
          <a:endParaRPr lang="en-US" sz="1400" kern="1200" dirty="0"/>
        </a:p>
      </dsp:txBody>
      <dsp:txXfrm>
        <a:off x="4298" y="2037234"/>
        <a:ext cx="1572282" cy="902375"/>
      </dsp:txXfrm>
    </dsp:sp>
    <dsp:sp modelId="{137A14FF-8BCC-684D-B088-FA7DB0F0FE9F}">
      <dsp:nvSpPr>
        <dsp:cNvPr id="0" name=""/>
        <dsp:cNvSpPr/>
      </dsp:nvSpPr>
      <dsp:spPr>
        <a:xfrm>
          <a:off x="1842736" y="2037234"/>
          <a:ext cx="1267407" cy="6554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Weather and flight planning</a:t>
          </a:r>
          <a:r>
            <a:rPr lang="en-US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Rei </a:t>
          </a:r>
          <a:r>
            <a:rPr lang="en-US" sz="1400" kern="1200" dirty="0" err="1"/>
            <a:t>Ueyama</a:t>
          </a:r>
          <a:endParaRPr lang="en-US" sz="1400" kern="1200" dirty="0"/>
        </a:p>
      </dsp:txBody>
      <dsp:txXfrm>
        <a:off x="1842736" y="2037234"/>
        <a:ext cx="1267407" cy="655427"/>
      </dsp:txXfrm>
    </dsp:sp>
    <dsp:sp modelId="{B65BBAA4-F1CC-9A4F-83FC-0B6CF258C513}">
      <dsp:nvSpPr>
        <dsp:cNvPr id="0" name=""/>
        <dsp:cNvSpPr/>
      </dsp:nvSpPr>
      <dsp:spPr>
        <a:xfrm>
          <a:off x="2025369" y="3361491"/>
          <a:ext cx="1958575" cy="984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Samuel LeBlanc: flight planner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 err="1"/>
            <a:t>Mijeong</a:t>
          </a:r>
          <a:r>
            <a:rPr lang="en-US" sz="1200" kern="1200" dirty="0"/>
            <a:t> Park: Forecasting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Ju-</a:t>
          </a:r>
          <a:r>
            <a:rPr lang="en-US" sz="1200" kern="1200" dirty="0" err="1"/>
            <a:t>Mee</a:t>
          </a:r>
          <a:r>
            <a:rPr lang="en-US" sz="1200" kern="1200" dirty="0"/>
            <a:t> </a:t>
          </a:r>
          <a:r>
            <a:rPr lang="en-US" sz="1200" kern="1200" dirty="0" err="1"/>
            <a:t>Ryoo</a:t>
          </a:r>
          <a:r>
            <a:rPr lang="en-US" sz="1200" kern="1200" dirty="0"/>
            <a:t>: IT support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Louis Nguyen: Satellite data</a:t>
          </a:r>
        </a:p>
      </dsp:txBody>
      <dsp:txXfrm>
        <a:off x="2025369" y="3361491"/>
        <a:ext cx="1958575" cy="984572"/>
      </dsp:txXfrm>
    </dsp:sp>
    <dsp:sp modelId="{DA9C0471-3EE7-E349-AFFE-5B0C68B16EF7}">
      <dsp:nvSpPr>
        <dsp:cNvPr id="0" name=""/>
        <dsp:cNvSpPr/>
      </dsp:nvSpPr>
      <dsp:spPr>
        <a:xfrm>
          <a:off x="3987991" y="2037234"/>
          <a:ext cx="1585311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ER-2: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Kirk Knobelspiesse</a:t>
          </a:r>
        </a:p>
      </dsp:txBody>
      <dsp:txXfrm>
        <a:off x="3987991" y="2037234"/>
        <a:ext cx="1585311" cy="633703"/>
      </dsp:txXfrm>
    </dsp:sp>
    <dsp:sp modelId="{5CD28178-2170-954D-AA17-CAD5B1FCFB65}">
      <dsp:nvSpPr>
        <dsp:cNvPr id="0" name=""/>
        <dsp:cNvSpPr/>
      </dsp:nvSpPr>
      <dsp:spPr>
        <a:xfrm>
          <a:off x="4384319" y="2937093"/>
          <a:ext cx="1739504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Aircraft management</a:t>
          </a:r>
          <a:r>
            <a:rPr lang="en-US" sz="1200" kern="1200" dirty="0"/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Samuel Choi, John McGrath,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Fran Becker </a:t>
          </a:r>
        </a:p>
      </dsp:txBody>
      <dsp:txXfrm>
        <a:off x="4384319" y="2937093"/>
        <a:ext cx="1739504" cy="633703"/>
      </dsp:txXfrm>
    </dsp:sp>
    <dsp:sp modelId="{D485184A-843F-894E-A3C9-B53DF703DDD9}">
      <dsp:nvSpPr>
        <dsp:cNvPr id="0" name=""/>
        <dsp:cNvSpPr/>
      </dsp:nvSpPr>
      <dsp:spPr>
        <a:xfrm>
          <a:off x="4384319" y="3836952"/>
          <a:ext cx="2454271" cy="1482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Science instruments</a:t>
          </a:r>
          <a:r>
            <a:rPr lang="en-US" sz="1200" kern="1200" dirty="0"/>
            <a:t>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AirHARP: J. </a:t>
          </a:r>
          <a:r>
            <a:rPr lang="en-US" sz="1200" kern="1200" dirty="0" err="1"/>
            <a:t>Vanderlei</a:t>
          </a:r>
          <a:r>
            <a:rPr lang="en-US" sz="1200" kern="1200" dirty="0"/>
            <a:t> Martins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HSRL-2: John Hair; Taylor </a:t>
          </a:r>
          <a:r>
            <a:rPr lang="en-US" sz="1200" kern="1200" dirty="0" err="1"/>
            <a:t>Shingler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PICARD: James Jacobson, Kerry Meyer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PRISM: David Thompson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RSP: Ken Sinclair; Brian Cairns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SPEX Airborne: Otto </a:t>
          </a:r>
          <a:r>
            <a:rPr lang="en-US" sz="1200" kern="1200" dirty="0" err="1"/>
            <a:t>Hasekamp</a:t>
          </a:r>
          <a:endParaRPr lang="en-US" sz="1200" kern="1200" dirty="0"/>
        </a:p>
      </dsp:txBody>
      <dsp:txXfrm>
        <a:off x="4384319" y="3836952"/>
        <a:ext cx="2454271" cy="1482885"/>
      </dsp:txXfrm>
    </dsp:sp>
    <dsp:sp modelId="{B9F58389-1FAA-5640-9770-653B4F5B4FB9}">
      <dsp:nvSpPr>
        <dsp:cNvPr id="0" name=""/>
        <dsp:cNvSpPr/>
      </dsp:nvSpPr>
      <dsp:spPr>
        <a:xfrm>
          <a:off x="6787893" y="2037234"/>
          <a:ext cx="1267407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Twin Otter</a:t>
          </a:r>
          <a:r>
            <a:rPr lang="en-US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Brian Cairns</a:t>
          </a:r>
        </a:p>
      </dsp:txBody>
      <dsp:txXfrm>
        <a:off x="6787893" y="2037234"/>
        <a:ext cx="1267407" cy="633703"/>
      </dsp:txXfrm>
    </dsp:sp>
    <dsp:sp modelId="{1228FB7D-8314-B149-A902-D8E420F81CD4}">
      <dsp:nvSpPr>
        <dsp:cNvPr id="0" name=""/>
        <dsp:cNvSpPr/>
      </dsp:nvSpPr>
      <dsp:spPr>
        <a:xfrm>
          <a:off x="7104745" y="2937093"/>
          <a:ext cx="1267407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Aircraft management: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Anthony </a:t>
          </a:r>
          <a:r>
            <a:rPr lang="en-US" sz="1200" kern="1200" dirty="0" err="1"/>
            <a:t>Bucholtz</a:t>
          </a:r>
          <a:endParaRPr lang="en-US" sz="1200" kern="1200" dirty="0"/>
        </a:p>
      </dsp:txBody>
      <dsp:txXfrm>
        <a:off x="7104745" y="2937093"/>
        <a:ext cx="1267407" cy="633703"/>
      </dsp:txXfrm>
    </dsp:sp>
    <dsp:sp modelId="{C633C3C2-A95B-DE41-BE3D-0ABC0286B9D3}">
      <dsp:nvSpPr>
        <dsp:cNvPr id="0" name=""/>
        <dsp:cNvSpPr/>
      </dsp:nvSpPr>
      <dsp:spPr>
        <a:xfrm>
          <a:off x="7104745" y="3836952"/>
          <a:ext cx="1955875" cy="818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Science Instruments: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Facility: Anthony </a:t>
          </a:r>
          <a:r>
            <a:rPr lang="en-US" sz="1200" kern="1200" dirty="0" err="1"/>
            <a:t>Bucholtz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LI Nephelometer: Adam Ahern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LARGE: Luke Ziemba</a:t>
          </a:r>
        </a:p>
      </dsp:txBody>
      <dsp:txXfrm>
        <a:off x="7104745" y="3836952"/>
        <a:ext cx="1955875" cy="818586"/>
      </dsp:txXfrm>
    </dsp:sp>
    <dsp:sp modelId="{6C44C531-FC4F-5E48-B413-628F58A67CBE}">
      <dsp:nvSpPr>
        <dsp:cNvPr id="0" name=""/>
        <dsp:cNvSpPr/>
      </dsp:nvSpPr>
      <dsp:spPr>
        <a:xfrm>
          <a:off x="9009925" y="2037234"/>
          <a:ext cx="1267407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R/V Shearwater</a:t>
          </a:r>
          <a:r>
            <a:rPr lang="en-US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Ivona Cetinić</a:t>
          </a:r>
        </a:p>
      </dsp:txBody>
      <dsp:txXfrm>
        <a:off x="9009925" y="2037234"/>
        <a:ext cx="1267407" cy="633703"/>
      </dsp:txXfrm>
    </dsp:sp>
    <dsp:sp modelId="{77B0DC78-4237-0F46-9BDA-376141EADB6E}">
      <dsp:nvSpPr>
        <dsp:cNvPr id="0" name=""/>
        <dsp:cNvSpPr/>
      </dsp:nvSpPr>
      <dsp:spPr>
        <a:xfrm>
          <a:off x="9326777" y="2937093"/>
          <a:ext cx="1267407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Ship management</a:t>
          </a:r>
          <a:r>
            <a:rPr lang="en-US" sz="1200" kern="1200" dirty="0"/>
            <a:t>: Michael </a:t>
          </a:r>
          <a:r>
            <a:rPr lang="en-US" sz="1200" kern="1200" dirty="0" err="1"/>
            <a:t>Ondrusek</a:t>
          </a:r>
          <a:endParaRPr lang="en-US" sz="1200" kern="1200" dirty="0"/>
        </a:p>
      </dsp:txBody>
      <dsp:txXfrm>
        <a:off x="9326777" y="2937093"/>
        <a:ext cx="1267407" cy="633703"/>
      </dsp:txXfrm>
    </dsp:sp>
    <dsp:sp modelId="{8C12936D-DD1F-5748-A68E-A3EA231FAB2F}">
      <dsp:nvSpPr>
        <dsp:cNvPr id="0" name=""/>
        <dsp:cNvSpPr/>
      </dsp:nvSpPr>
      <dsp:spPr>
        <a:xfrm>
          <a:off x="9326777" y="3836952"/>
          <a:ext cx="2012630" cy="61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/>
            <a:t>Science Instruments: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 err="1"/>
            <a:t>HyperNAV</a:t>
          </a:r>
          <a:r>
            <a:rPr lang="en-US" sz="1200" b="0" kern="1200" dirty="0"/>
            <a:t>: Andrew Barnard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Others TBD</a:t>
          </a:r>
        </a:p>
      </dsp:txBody>
      <dsp:txXfrm>
        <a:off x="9326777" y="3836952"/>
        <a:ext cx="2012630" cy="617252"/>
      </dsp:txXfrm>
    </dsp:sp>
    <dsp:sp modelId="{06F0B90A-612E-D948-AF3D-D59B2B7B251F}">
      <dsp:nvSpPr>
        <dsp:cNvPr id="0" name=""/>
        <dsp:cNvSpPr/>
      </dsp:nvSpPr>
      <dsp:spPr>
        <a:xfrm>
          <a:off x="10543488" y="2037234"/>
          <a:ext cx="1267407" cy="633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Data archive: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Gao Chen, Michael Shook</a:t>
          </a:r>
        </a:p>
      </dsp:txBody>
      <dsp:txXfrm>
        <a:off x="10543488" y="2037234"/>
        <a:ext cx="1267407" cy="633703"/>
      </dsp:txXfrm>
    </dsp:sp>
    <dsp:sp modelId="{E5CE5A05-7474-2343-B742-39C5AA154192}">
      <dsp:nvSpPr>
        <dsp:cNvPr id="0" name=""/>
        <dsp:cNvSpPr/>
      </dsp:nvSpPr>
      <dsp:spPr>
        <a:xfrm>
          <a:off x="7874816" y="235741"/>
          <a:ext cx="3626141" cy="108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PACE Project Scientist: </a:t>
          </a:r>
          <a:r>
            <a:rPr lang="en-US" sz="1100" b="0" kern="1200" dirty="0"/>
            <a:t>Jeremy Werdell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PACE Deputy Project Scientists: </a:t>
          </a:r>
          <a:r>
            <a:rPr lang="en-US" sz="1100" b="0" kern="1200" dirty="0"/>
            <a:t>Brian Cairns, Antonio Mannino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PACE Program Scientist: </a:t>
          </a:r>
          <a:r>
            <a:rPr lang="en-US" sz="1100" b="0" kern="1200" dirty="0"/>
            <a:t>Laura </a:t>
          </a:r>
          <a:r>
            <a:rPr lang="en-US" sz="1100" b="0" kern="1200" dirty="0" err="1"/>
            <a:t>Lorenzoni</a:t>
          </a:r>
          <a:endParaRPr lang="en-US" sz="1100" b="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PACE Deputy Program Scientist: </a:t>
          </a:r>
          <a:r>
            <a:rPr lang="en-US" sz="1100" b="0" kern="1200" dirty="0"/>
            <a:t>Hal </a:t>
          </a:r>
          <a:r>
            <a:rPr lang="en-US" sz="1100" b="0" kern="1200" dirty="0" err="1"/>
            <a:t>Maring</a:t>
          </a:r>
          <a:endParaRPr lang="en-US" sz="1100" b="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PACE Applied Sciences: </a:t>
          </a:r>
          <a:r>
            <a:rPr lang="en-US" sz="1100" b="0" kern="1200" dirty="0"/>
            <a:t>Woody Turner</a:t>
          </a:r>
        </a:p>
      </dsp:txBody>
      <dsp:txXfrm>
        <a:off x="7874816" y="235741"/>
        <a:ext cx="3626141" cy="1089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7AD-A94F-3149-8404-ECEC65C0D504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E635-B434-5E44-9AA0-C9CAA0F90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2149C-B86A-F349-BC46-C9ABD26285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7E9E-4733-0AE9-5B1E-78DBD527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52087-633C-04C6-7CBF-466006316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CAC11-A8C1-1F86-8C08-2BC70563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4644-3730-244C-843B-EA51D7C2C326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28B6-90F0-0CE8-816C-1A4FF18B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0EFA-D293-DA5C-E73B-21693B98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4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B5AE-73F5-AF7D-9907-3CD84A4C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A701B-594D-F512-E44F-52DA9817E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63CB-E5A6-CE22-643C-0344D1C9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3345-A86B-0E43-8E02-D2F8550A6FE1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3A6A-2DF5-EAAB-7687-EA43443E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998B-39A1-FC2C-9835-AE673C5F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6D580-DBE5-98A6-7F52-46479CDF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65BA5-DA82-88A8-2D19-881A9AE0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2A37D-2F28-4090-49B9-16F85FAC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B90-2681-9D47-805B-CBF064918C64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73A94-6C92-5E88-0300-59A672FF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56FC-7DD0-66F6-CB51-F1B2F2F5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6067-6338-380F-AEDF-99B219D9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870"/>
            <a:ext cx="10515600" cy="9168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F4C0D-92F5-6319-EC1F-81F4CC1D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55045-F79B-0B8D-071C-235C654A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BE00-C8DA-1844-9B8D-E086487CFFE1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829C2-33FE-060E-C42A-7C11C669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4B208-1411-C31C-774E-CF168248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03C8F-EA06-A377-9944-FBE485063CB7}"/>
              </a:ext>
            </a:extLst>
          </p:cNvPr>
          <p:cNvSpPr/>
          <p:nvPr userDrawn="1"/>
        </p:nvSpPr>
        <p:spPr>
          <a:xfrm>
            <a:off x="0" y="0"/>
            <a:ext cx="12191760" cy="68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E1E46-DA53-89F3-76E0-0F938CE90E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901" y="0"/>
            <a:ext cx="10437859" cy="689372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0147F-16B5-F676-AD5B-6364EFDE2A5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9240" y="74160"/>
            <a:ext cx="618840" cy="51192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C800DA-2D84-1239-C279-F70FD94D19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821" y="42748"/>
            <a:ext cx="618840" cy="6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54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78CC-8970-1B3B-2DE1-B8BE8240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66077-BEF2-BD93-D79D-A5FA99B6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46E6-CE03-2A94-0339-B311CE10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8569-14CE-F54C-B141-505A0DE8B6F4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5C2A-02BD-B3A8-9E34-CECD4AC2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25F1-8EB5-3984-CF49-D9AA4080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6E5C-F659-E23F-2E5E-22928BFE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0763-B097-091C-0679-BBC1D953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1DFD4-3448-5860-B7B4-7B5691EC4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0A12B-2561-DABE-BED6-93F1C2D0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DF18-D037-FE45-877C-9520D7A14DDC}" type="datetime1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0C54D-1C2E-127F-FBE1-44E564A0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0761-DA71-405C-9E3B-576A0791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60F-1C73-9C71-FEC9-1CF71C76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79D12-7F91-7028-F83A-E98BC890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0A4D-1449-2038-8477-09E305199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5AD5-1317-45C8-F089-34609A2EB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F58FE-5462-4AE7-A1FB-F6C1EDD65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27325-AC34-DD7B-886D-174FE1AC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0DFC-B028-3042-8529-AAEB3190B5D4}" type="datetime1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D9B6E-120D-899A-9E10-5BC3D868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5956F-98E3-AE56-99C3-675B7B1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5B94-8864-AE47-6F11-CD6A1B66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0C9CB-F139-9F2D-B78E-8D49829E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F2AB-CB18-4C4C-A029-E4F7C2DFF028}" type="datetime1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97465-AFA8-F550-1D93-3943D703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BD7E6-8AB4-5749-6F15-C63C6173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99B31-0EAC-3BDC-E092-6D8A2E04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FB28-3409-A04D-BFE5-2861BB47AD7C}" type="datetime1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0E73F-8C0F-1733-51DE-0DD4F7C7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70524-A420-0EA4-1477-735C4B96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CB43-CDC6-257A-1F11-D5DE13CC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24F7-EEEC-D40E-7426-D86AC54B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24E22-4E4A-1375-3E17-FA7D59109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D39F-C82C-33B1-CE13-ED53BB8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EB0C-0965-354A-8200-794DE51B3E11}" type="datetime1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5C5F5-9F37-94FF-6871-51FE2DD6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057CA-7D83-9C56-8ECA-FE25141A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A499-BE3D-CF69-8CAB-AA150FFF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75897-D8DB-738F-69E5-BFCBBFBF5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4CC7F-C523-EB3C-C7BB-7EAB8479E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4EED-8B56-7932-F08D-EA8A1B42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0E55-DA98-CE46-97CB-D7152DF41F0F}" type="datetime1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1DE4C-9F16-CF63-6328-097341A8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C6C54-0E3A-94BD-0B8C-02ECF22A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27446-CA79-FB72-29F2-A2D5D7DE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69"/>
            <a:ext cx="10515600" cy="144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405B0-D8E4-6C29-4AFD-689693578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0D5EE-95C0-EA07-60E8-F41CE62B9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DE5-6B5B-2243-B6BB-A3F53E9E45F0}" type="datetime1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9A2C2-04FA-EA55-A05B-8DEAEF282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4B84E-7FDF-FC7D-037C-C54DF53AB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CCBA-8CC1-8346-9B34-9E279309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Cairns@nasa.gov" TargetMode="External"/><Relationship Id="rId2" Type="http://schemas.openxmlformats.org/officeDocument/2006/relationships/hyperlink" Target="mailto:Kirk.Knobelspiesse@nas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Ivona.Cetinic@nasa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ace.oceansciences.org/campaigns.htm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pace-pax@espo.nasa.gov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espo.nasa.gov/pace-pax/content/PACE-PAX_Participant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id="{8A592F7A-0067-EB2D-E37E-0B46DE0F9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E26380-056B-D517-861D-721F03011E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50000"/>
                </a:schemeClr>
              </a:gs>
              <a:gs pos="54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B83C23-BE20-F09C-CCB9-C31C8D4ED68B}"/>
              </a:ext>
            </a:extLst>
          </p:cNvPr>
          <p:cNvSpPr txBox="1">
            <a:spLocks/>
          </p:cNvSpPr>
          <p:nvPr/>
        </p:nvSpPr>
        <p:spPr>
          <a:xfrm>
            <a:off x="273033" y="3996647"/>
            <a:ext cx="9181332" cy="270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PACE-PAX dry run assessment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September 15,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CEAEF-C8D7-BE81-AB40-141E1D70A379}"/>
              </a:ext>
            </a:extLst>
          </p:cNvPr>
          <p:cNvSpPr txBox="1"/>
          <p:nvPr/>
        </p:nvSpPr>
        <p:spPr>
          <a:xfrm>
            <a:off x="9847407" y="6216135"/>
            <a:ext cx="195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p</a:t>
            </a:r>
            <a:r>
              <a:rPr lang="en-US" sz="1800" err="1">
                <a:solidFill>
                  <a:schemeClr val="bg1"/>
                </a:solidFill>
              </a:rPr>
              <a:t>ace.gsfc.nasa.gov</a:t>
            </a:r>
            <a:endParaRPr lang="en-US"/>
          </a:p>
        </p:txBody>
      </p:sp>
      <p:pic>
        <p:nvPicPr>
          <p:cNvPr id="6" name="Picture 5" descr="A logo of a plane&#10;&#10;Description automatically generated">
            <a:extLst>
              <a:ext uri="{FF2B5EF4-FFF2-40B4-BE49-F238E27FC236}">
                <a16:creationId xmlns:a16="http://schemas.microsoft.com/office/drawing/2014/main" id="{636C9089-2B10-861A-D86E-51DCEA13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898" y="4109563"/>
            <a:ext cx="2102568" cy="2196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E895A-3CD5-906B-B007-CE82FB58B725}"/>
              </a:ext>
            </a:extLst>
          </p:cNvPr>
          <p:cNvSpPr txBox="1"/>
          <p:nvPr/>
        </p:nvSpPr>
        <p:spPr>
          <a:xfrm>
            <a:off x="6336902" y="6031469"/>
            <a:ext cx="220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 to record!</a:t>
            </a:r>
          </a:p>
        </p:txBody>
      </p:sp>
    </p:spTree>
    <p:extLst>
      <p:ext uri="{BB962C8B-B14F-4D97-AF65-F5344CB8AC3E}">
        <p14:creationId xmlns:p14="http://schemas.microsoft.com/office/powerpoint/2010/main" val="262825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3105-359C-5B60-D920-D3A37CC1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1926293"/>
            <a:ext cx="10875628" cy="2534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Feedback is crucial</a:t>
            </a:r>
            <a:endParaRPr lang="en-US" sz="2400" dirty="0"/>
          </a:p>
          <a:p>
            <a:pPr lvl="1"/>
            <a:r>
              <a:rPr lang="en-US" sz="2000" dirty="0"/>
              <a:t>Issues and Actions spreadsheet </a:t>
            </a:r>
          </a:p>
          <a:p>
            <a:pPr lvl="1"/>
            <a:r>
              <a:rPr lang="en-US" sz="2000" dirty="0">
                <a:hlinkClick r:id="rId2"/>
              </a:rPr>
              <a:t>Kirk.Knobelspiesse@nasa.gov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Brian.Cairns@nasa.gov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Ivona.Cetinic@nasa.gov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Anonymous comment: </a:t>
            </a:r>
            <a:br>
              <a:rPr lang="en-US" sz="1600" dirty="0"/>
            </a:br>
            <a:r>
              <a:rPr lang="en-US" sz="16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sz="1600" b="0" i="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forms.gle</a:t>
            </a:r>
            <a:r>
              <a:rPr lang="en-US" sz="16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/51tVUnxVu3B21X8K7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5D996-62BC-031F-7116-6CB0F6A2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15A27-763B-7DC7-F3F8-4BBD76249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057" y="3241402"/>
            <a:ext cx="2276911" cy="22769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ABA020-5427-17FB-3EFA-6DEC1544D3B5}"/>
              </a:ext>
            </a:extLst>
          </p:cNvPr>
          <p:cNvCxnSpPr>
            <a:cxnSpLocks/>
          </p:cNvCxnSpPr>
          <p:nvPr/>
        </p:nvCxnSpPr>
        <p:spPr>
          <a:xfrm>
            <a:off x="4186107" y="3974620"/>
            <a:ext cx="49830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6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id="{8A592F7A-0067-EB2D-E37E-0B46DE0F9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E26380-056B-D517-861D-721F03011E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50000"/>
                </a:schemeClr>
              </a:gs>
              <a:gs pos="54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B83C23-BE20-F09C-CCB9-C31C8D4ED68B}"/>
              </a:ext>
            </a:extLst>
          </p:cNvPr>
          <p:cNvSpPr txBox="1">
            <a:spLocks/>
          </p:cNvSpPr>
          <p:nvPr/>
        </p:nvSpPr>
        <p:spPr>
          <a:xfrm>
            <a:off x="273033" y="3996647"/>
            <a:ext cx="9181332" cy="270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chemeClr val="bg1"/>
                </a:solidFill>
              </a:rPr>
              <a:t>Thank you!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6" name="Picture 5" descr="A logo of a plane&#10;&#10;Description automatically generated">
            <a:extLst>
              <a:ext uri="{FF2B5EF4-FFF2-40B4-BE49-F238E27FC236}">
                <a16:creationId xmlns:a16="http://schemas.microsoft.com/office/drawing/2014/main" id="{636C9089-2B10-861A-D86E-51DCEA13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898" y="4109563"/>
            <a:ext cx="2102568" cy="21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3020-8856-FCB0-A24B-E69D1066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53"/>
            <a:ext cx="10515600" cy="50850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are we doing this? </a:t>
            </a:r>
          </a:p>
          <a:p>
            <a:r>
              <a:rPr lang="en-US" dirty="0"/>
              <a:t>Ensure we all understand PACE-PAX objectives</a:t>
            </a:r>
          </a:p>
          <a:p>
            <a:r>
              <a:rPr lang="en-US" dirty="0"/>
              <a:t>Test logistics &amp; clarify individual roles and responsibilities</a:t>
            </a:r>
          </a:p>
          <a:p>
            <a:r>
              <a:rPr lang="en-US" dirty="0"/>
              <a:t>Devise a practical means to prepare for and conduct the campaign</a:t>
            </a:r>
          </a:p>
          <a:p>
            <a:r>
              <a:rPr lang="en-US" dirty="0"/>
              <a:t>Identify potential problems early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2FF8C-86E0-2CCD-DDB8-7A5AFF55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42C5B18-040C-F702-863C-242BB2A89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857883"/>
              </p:ext>
            </p:extLst>
          </p:nvPr>
        </p:nvGraphicFramePr>
        <p:xfrm>
          <a:off x="838200" y="3748370"/>
          <a:ext cx="10862569" cy="263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8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IRPAS Twin Otter and Instrument Towed Body | Tyson V. Rininger">
            <a:extLst>
              <a:ext uri="{FF2B5EF4-FFF2-40B4-BE49-F238E27FC236}">
                <a16:creationId xmlns:a16="http://schemas.microsoft.com/office/drawing/2014/main" id="{8C5911D0-77E3-1343-B94D-78209B90D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99"/>
          <a:stretch/>
        </p:blipFill>
        <p:spPr bwMode="auto">
          <a:xfrm>
            <a:off x="8596776" y="1249940"/>
            <a:ext cx="2797529" cy="1671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22DF8B-BC34-794F-AB1E-B0668D7B6691}"/>
              </a:ext>
            </a:extLst>
          </p:cNvPr>
          <p:cNvSpPr txBox="1"/>
          <p:nvPr/>
        </p:nvSpPr>
        <p:spPr>
          <a:xfrm>
            <a:off x="8691970" y="2583221"/>
            <a:ext cx="2091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CIRPAS Twin Otter (TO)</a:t>
            </a:r>
          </a:p>
        </p:txBody>
      </p:sp>
      <p:pic>
        <p:nvPicPr>
          <p:cNvPr id="2056" name="Picture 8" descr="NASA Armstrong Fact Sheet: ER-2 High-Altitude Airborne Science Aircraf |  NASA">
            <a:extLst>
              <a:ext uri="{FF2B5EF4-FFF2-40B4-BE49-F238E27FC236}">
                <a16:creationId xmlns:a16="http://schemas.microsoft.com/office/drawing/2014/main" id="{7D141C29-CBD5-4C49-82B9-468819B5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394" y="1055892"/>
            <a:ext cx="3248376" cy="1865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F28F6D-96FB-FC43-AA8C-A4D5AEC8220E}"/>
              </a:ext>
            </a:extLst>
          </p:cNvPr>
          <p:cNvSpPr txBox="1"/>
          <p:nvPr/>
        </p:nvSpPr>
        <p:spPr>
          <a:xfrm>
            <a:off x="5214394" y="1534436"/>
            <a:ext cx="69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NASA </a:t>
            </a:r>
          </a:p>
          <a:p>
            <a:r>
              <a:rPr lang="en-US" sz="1600" dirty="0">
                <a:solidFill>
                  <a:schemeClr val="bg1"/>
                </a:solidFill>
              </a:rPr>
              <a:t>ER-2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89A04-2217-7244-9D4E-B371D2C66476}"/>
              </a:ext>
            </a:extLst>
          </p:cNvPr>
          <p:cNvSpPr txBox="1"/>
          <p:nvPr/>
        </p:nvSpPr>
        <p:spPr>
          <a:xfrm>
            <a:off x="178550" y="799611"/>
            <a:ext cx="4908259" cy="3262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 airborne field mission devoted to validation of NASA PACE observations</a:t>
            </a:r>
          </a:p>
          <a:p>
            <a:endParaRPr lang="en-US" sz="120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/>
              <a:t>CIRPAS Twin Otter (Marina, CA) – Direct (in situ) aerosol, cloud measurements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/>
              <a:t>NASA ER-2 (Palmdale, CA) – Remote and PACE Proxy measurements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/>
              <a:t>NOAA R/V Shearwater for ocean measurements and management of </a:t>
            </a:r>
            <a:r>
              <a:rPr lang="en-US" sz="1400" dirty="0" err="1"/>
              <a:t>HyperNAV</a:t>
            </a:r>
            <a:r>
              <a:rPr lang="en-US" sz="1400" dirty="0"/>
              <a:t> floats</a:t>
            </a:r>
          </a:p>
          <a:p>
            <a:r>
              <a:rPr lang="en-US" sz="1400" dirty="0"/>
              <a:t>Coordination of ground &amp; ocean target overflights and satellite </a:t>
            </a:r>
            <a:r>
              <a:rPr lang="en-US" sz="1400" dirty="0" err="1"/>
              <a:t>underflights</a:t>
            </a:r>
            <a:r>
              <a:rPr lang="en-US" sz="1400" dirty="0"/>
              <a:t>. Planning guided with a weather forecasting team,  Validation Traceability Matrix (VTM) and Bayesian search theory</a:t>
            </a:r>
          </a:p>
          <a:p>
            <a:endParaRPr lang="en-US" sz="1000" dirty="0"/>
          </a:p>
          <a:p>
            <a:pPr algn="ctr"/>
            <a:r>
              <a:rPr lang="en-US" b="1" dirty="0"/>
              <a:t>3-27</a:t>
            </a:r>
            <a:r>
              <a:rPr lang="en-US" b="1" baseline="30000" dirty="0"/>
              <a:t> </a:t>
            </a:r>
            <a:r>
              <a:rPr lang="en-US" b="1" dirty="0"/>
              <a:t>September 2024, 60 flight hours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7CF03-4E31-8FB8-24F8-957E5C52875A}"/>
              </a:ext>
            </a:extLst>
          </p:cNvPr>
          <p:cNvGraphicFramePr>
            <a:graphicFrameLocks noGrp="1"/>
          </p:cNvGraphicFramePr>
          <p:nvPr/>
        </p:nvGraphicFramePr>
        <p:xfrm>
          <a:off x="172993" y="4192602"/>
          <a:ext cx="2371743" cy="2297116"/>
        </p:xfrm>
        <a:graphic>
          <a:graphicData uri="http://schemas.openxmlformats.org/drawingml/2006/table">
            <a:tbl>
              <a:tblPr/>
              <a:tblGrid>
                <a:gridCol w="2371743">
                  <a:extLst>
                    <a:ext uri="{9D8B030D-6E8A-4147-A177-3AD203B41FA5}">
                      <a16:colId xmlns:a16="http://schemas.microsoft.com/office/drawing/2014/main" val="1972506489"/>
                    </a:ext>
                  </a:extLst>
                </a:gridCol>
              </a:tblGrid>
              <a:tr h="276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PACE-PAX validation objectives</a:t>
                      </a:r>
                    </a:p>
                  </a:txBody>
                  <a:tcPr marL="8621" marR="8621" marT="8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9674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Validate new retrieval properties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99859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Assess spatial and temporal scale impact on validation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4220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Validate in a narrow swath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92156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Validate radiometric and polarimetric properties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4520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Target specific geometries, season, and time of day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87405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Focus on specific processes or phenomena</a:t>
                      </a:r>
                    </a:p>
                  </a:txBody>
                  <a:tcPr marL="82764" marR="82764" marT="41382" marB="4138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F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942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983942-637F-F3D8-CB6B-E32F3838E6C2}"/>
              </a:ext>
            </a:extLst>
          </p:cNvPr>
          <p:cNvSpPr txBox="1"/>
          <p:nvPr/>
        </p:nvSpPr>
        <p:spPr>
          <a:xfrm>
            <a:off x="9737609" y="5945723"/>
            <a:ext cx="2182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5"/>
              </a:rPr>
              <a:t>pace.oceansciences.org/campaigns.htm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A7CE8C-2493-EEE4-C737-402FB3CC5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46207"/>
              </p:ext>
            </p:extLst>
          </p:nvPr>
        </p:nvGraphicFramePr>
        <p:xfrm>
          <a:off x="5214394" y="3019643"/>
          <a:ext cx="6705600" cy="2926080"/>
        </p:xfrm>
        <a:graphic>
          <a:graphicData uri="http://schemas.openxmlformats.org/drawingml/2006/table">
            <a:tbl>
              <a:tblPr firstRow="1" bandRow="1"/>
              <a:tblGrid>
                <a:gridCol w="1291319">
                  <a:extLst>
                    <a:ext uri="{9D8B030D-6E8A-4147-A177-3AD203B41FA5}">
                      <a16:colId xmlns:a16="http://schemas.microsoft.com/office/drawing/2014/main" val="1249094332"/>
                    </a:ext>
                  </a:extLst>
                </a:gridCol>
                <a:gridCol w="687897">
                  <a:extLst>
                    <a:ext uri="{9D8B030D-6E8A-4147-A177-3AD203B41FA5}">
                      <a16:colId xmlns:a16="http://schemas.microsoft.com/office/drawing/2014/main" val="2366137926"/>
                    </a:ext>
                  </a:extLst>
                </a:gridCol>
                <a:gridCol w="2367343">
                  <a:extLst>
                    <a:ext uri="{9D8B030D-6E8A-4147-A177-3AD203B41FA5}">
                      <a16:colId xmlns:a16="http://schemas.microsoft.com/office/drawing/2014/main" val="377372464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250958576"/>
                    </a:ext>
                  </a:extLst>
                </a:gridCol>
                <a:gridCol w="885841">
                  <a:extLst>
                    <a:ext uri="{9D8B030D-6E8A-4147-A177-3AD203B41FA5}">
                      <a16:colId xmlns:a16="http://schemas.microsoft.com/office/drawing/2014/main" val="114318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Instrument/Team</a:t>
                      </a:r>
                      <a:endParaRPr lang="en-US" sz="1200" cap="non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Platform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Lead PI</a:t>
                      </a:r>
                      <a:endParaRPr lang="en-US" sz="1200" cap="non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Institution</a:t>
                      </a:r>
                      <a:endParaRPr lang="en-US" sz="1200" cap="none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2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AirHARP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PACE/HARP2 polarimetry proxy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Vanderlei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Martins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UMBC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48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HSRL-2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Aerosol/cloud/ocean Lidar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T.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Shingler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J. Hair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366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PICARD ARC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PACE/OCI spectrometer proxy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James Jacobson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ARC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92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PICARD GSFC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PACE/OCI spectrometer proxy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Kerry Meyer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GSFC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32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PACE/OCI spectrometer proxy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R. Thompson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JPL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56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Multi-angle polarimeter reference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 Cairns /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K. Sinclair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GISS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9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SPEX Airborne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PACE/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SPEXone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polarimetry proxy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B.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Diedenhoven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81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Twin Otter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Aerosol/cloud in situ instruments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Anthony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Bucholtz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8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Aerosol/cloud in situ instruments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Luke Ziemba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3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ISARA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situ instrument synergy activity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Snorre Stamnes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LaRC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LI-Nephelometer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Aerosol phase functions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Adam Ahern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NOAA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96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R/V Shearwater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RV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Day cruises and limited overnight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Mike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Ondrusek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NOAA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38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HyperNAV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RV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Radiometric calibration floats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Andrew Barnard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SeaBird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Sci.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58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Weather, planning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Weather &amp; aerosol, cloud forecasts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Rei </a:t>
                      </a:r>
                      <a:r>
                        <a:rPr lang="en-US" sz="12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Ueyama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ARC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45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Earth Science Project Office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Sommer Nicholas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NASA ARC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500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62ECF9-50E4-F69E-C31F-A259F1F3B249}"/>
              </a:ext>
            </a:extLst>
          </p:cNvPr>
          <p:cNvSpPr txBox="1"/>
          <p:nvPr/>
        </p:nvSpPr>
        <p:spPr>
          <a:xfrm>
            <a:off x="5141221" y="6012524"/>
            <a:ext cx="4414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Leadership team: </a:t>
            </a:r>
          </a:p>
          <a:p>
            <a:r>
              <a:rPr lang="en-US" sz="1300" dirty="0"/>
              <a:t>Kirk Knobelspiesse, Brian Cairns, Ivona Cetinić, NASA GSFC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F69989-BDDF-2982-35BD-67700835ED2A}"/>
              </a:ext>
            </a:extLst>
          </p:cNvPr>
          <p:cNvSpPr/>
          <p:nvPr/>
        </p:nvSpPr>
        <p:spPr>
          <a:xfrm>
            <a:off x="5214394" y="3019641"/>
            <a:ext cx="6705600" cy="2929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2A2B57-2D07-F5FD-BC2A-3F71F401DDA2}"/>
              </a:ext>
            </a:extLst>
          </p:cNvPr>
          <p:cNvGrpSpPr/>
          <p:nvPr/>
        </p:nvGrpSpPr>
        <p:grpSpPr>
          <a:xfrm>
            <a:off x="2641174" y="4186212"/>
            <a:ext cx="2292884" cy="2295782"/>
            <a:chOff x="3102956" y="4169139"/>
            <a:chExt cx="2292884" cy="229578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345FA2F-645A-3C40-3341-42C96B73C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724" t="28589" r="37256" b="35809"/>
            <a:stretch/>
          </p:blipFill>
          <p:spPr>
            <a:xfrm>
              <a:off x="3102956" y="4169139"/>
              <a:ext cx="2292884" cy="22957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8CEF8F-31E2-5C8F-D083-BB90ED514022}"/>
                </a:ext>
              </a:extLst>
            </p:cNvPr>
            <p:cNvSpPr txBox="1"/>
            <p:nvPr/>
          </p:nvSpPr>
          <p:spPr>
            <a:xfrm>
              <a:off x="3157368" y="5057033"/>
              <a:ext cx="8159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9C27B1"/>
                  </a:solidFill>
                </a:rPr>
                <a:t>CIRPAS Twin Otter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2B1C9F-DF53-7135-7462-19B4533A5958}"/>
                </a:ext>
              </a:extLst>
            </p:cNvPr>
            <p:cNvSpPr txBox="1"/>
            <p:nvPr/>
          </p:nvSpPr>
          <p:spPr>
            <a:xfrm>
              <a:off x="4677936" y="5534087"/>
              <a:ext cx="627241" cy="523220"/>
            </a:xfrm>
            <a:prstGeom prst="rect">
              <a:avLst/>
            </a:prstGeom>
            <a:solidFill>
              <a:schemeClr val="bg1">
                <a:alpha val="59872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488D1"/>
                  </a:solidFill>
                </a:rPr>
                <a:t>NASA ER-2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D91E7DC-A44F-D509-AFFD-E3A1C302D9F6}"/>
              </a:ext>
            </a:extLst>
          </p:cNvPr>
          <p:cNvSpPr/>
          <p:nvPr/>
        </p:nvSpPr>
        <p:spPr>
          <a:xfrm>
            <a:off x="2730283" y="4526056"/>
            <a:ext cx="1651906" cy="1651906"/>
          </a:xfrm>
          <a:prstGeom prst="ellipse">
            <a:avLst/>
          </a:prstGeom>
          <a:noFill/>
          <a:ln>
            <a:solidFill>
              <a:srgbClr val="9C27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9063E-D9FD-7225-F44D-072E12CD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456" y="6492875"/>
            <a:ext cx="2743200" cy="365125"/>
          </a:xfrm>
        </p:spPr>
        <p:txBody>
          <a:bodyPr/>
          <a:lstStyle/>
          <a:p>
            <a:fld id="{F897CCBA-8CC1-8346-9B34-9E279309D96F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2" descr="a silver boat with a noaa logo on the water">
            <a:extLst>
              <a:ext uri="{FF2B5EF4-FFF2-40B4-BE49-F238E27FC236}">
                <a16:creationId xmlns:a16="http://schemas.microsoft.com/office/drawing/2014/main" id="{8D32ED35-34F8-71C6-3254-BC8C9AD87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7518" r="9968" b="9969"/>
          <a:stretch/>
        </p:blipFill>
        <p:spPr bwMode="auto">
          <a:xfrm>
            <a:off x="6966381" y="760604"/>
            <a:ext cx="1725589" cy="971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14825-1A8B-B1FE-DF7C-276C14BACDD8}"/>
              </a:ext>
            </a:extLst>
          </p:cNvPr>
          <p:cNvSpPr txBox="1"/>
          <p:nvPr/>
        </p:nvSpPr>
        <p:spPr>
          <a:xfrm>
            <a:off x="6922612" y="1473288"/>
            <a:ext cx="181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NOAA R/V Shearwater</a:t>
            </a:r>
          </a:p>
        </p:txBody>
      </p:sp>
      <p:pic>
        <p:nvPicPr>
          <p:cNvPr id="9" name="Graphic 8" descr="Tug boat with solid fill">
            <a:extLst>
              <a:ext uri="{FF2B5EF4-FFF2-40B4-BE49-F238E27FC236}">
                <a16:creationId xmlns:a16="http://schemas.microsoft.com/office/drawing/2014/main" id="{5F831C16-C88B-4F28-0FF3-1D13A85A7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9999" y="5573964"/>
            <a:ext cx="362975" cy="3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7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628A0-296A-C9A8-B868-59779BFC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FCD1F-50FC-2539-5FEE-89D77CF0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328"/>
            <a:ext cx="9239075" cy="5350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A6B27E-AF4B-416C-C25D-D65AF0BDB6C4}"/>
              </a:ext>
            </a:extLst>
          </p:cNvPr>
          <p:cNvSpPr txBox="1"/>
          <p:nvPr/>
        </p:nvSpPr>
        <p:spPr>
          <a:xfrm>
            <a:off x="318781" y="829718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Schedule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15D34-1479-C4BB-376E-5E4DBD02D7A1}"/>
              </a:ext>
            </a:extLst>
          </p:cNvPr>
          <p:cNvSpPr txBox="1"/>
          <p:nvPr/>
        </p:nvSpPr>
        <p:spPr>
          <a:xfrm>
            <a:off x="9239075" y="2244265"/>
            <a:ext cx="253347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‘flight’ day will have three separate sets of flight plans</a:t>
            </a:r>
          </a:p>
          <a:p>
            <a:endParaRPr lang="en-US" dirty="0"/>
          </a:p>
          <a:p>
            <a:r>
              <a:rPr lang="en-US" dirty="0"/>
              <a:t>We will score each plan according to our VTM and weather predictions</a:t>
            </a:r>
          </a:p>
          <a:p>
            <a:endParaRPr lang="en-US" dirty="0"/>
          </a:p>
          <a:p>
            <a:r>
              <a:rPr lang="en-US" dirty="0"/>
              <a:t>At the end of each day, we will assess the success of the plans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0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ADEF-B88D-DA96-8DBA-521CD138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719666"/>
            <a:ext cx="10515600" cy="916818"/>
          </a:xfrm>
        </p:spPr>
        <p:txBody>
          <a:bodyPr/>
          <a:lstStyle/>
          <a:p>
            <a:r>
              <a:rPr lang="en-US" dirty="0"/>
              <a:t>PACE-PAX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A7931-347B-72A2-138B-C0C21686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9ACC68-9729-87A4-1DCB-DB3AFBEBA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553194"/>
              </p:ext>
            </p:extLst>
          </p:nvPr>
        </p:nvGraphicFramePr>
        <p:xfrm>
          <a:off x="188403" y="856191"/>
          <a:ext cx="11815194" cy="600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EED5DB-9D75-84BD-3E8A-6BB22B8E6230}"/>
              </a:ext>
            </a:extLst>
          </p:cNvPr>
          <p:cNvSpPr txBox="1"/>
          <p:nvPr/>
        </p:nvSpPr>
        <p:spPr>
          <a:xfrm>
            <a:off x="65015" y="6356350"/>
            <a:ext cx="11578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Full list of participants: </a:t>
            </a:r>
            <a:r>
              <a:rPr lang="en-US" sz="1600" dirty="0">
                <a:hlinkClick r:id="rId7"/>
              </a:rPr>
              <a:t>https://espo.nasa.gov/pace-pax/content/PACE-PAX_Participants</a:t>
            </a:r>
            <a:r>
              <a:rPr lang="en-US" sz="1600" dirty="0"/>
              <a:t>    group email list: </a:t>
            </a:r>
            <a:r>
              <a:rPr lang="en-US" sz="1600" dirty="0">
                <a:hlinkClick r:id="rId8"/>
              </a:rPr>
              <a:t>pace-pax@espo.nasa.gov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88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EC45-DD8F-C260-4C9E-4A7CA649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395C-7112-944E-BD3B-8555D947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 LeBlanc is on paternity leave – leadership and forecasting teams will do flight planning for this dry run</a:t>
            </a:r>
          </a:p>
          <a:p>
            <a:r>
              <a:rPr lang="en-US" dirty="0"/>
              <a:t>Focus will be on how we relate plans to our Validation Traceability Matrix (VTM), and track progress throughout the campaign</a:t>
            </a:r>
          </a:p>
          <a:p>
            <a:r>
              <a:rPr lang="en-US" dirty="0"/>
              <a:t>Visualization will be in Google Earth; KML posted to ESPO site</a:t>
            </a:r>
          </a:p>
          <a:p>
            <a:r>
              <a:rPr lang="en-US" dirty="0"/>
              <a:t>Tracking will be performed with a customized MS Excel file: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382C9"/>
                </a:solidFill>
              </a:rPr>
              <a:t>PACE-</a:t>
            </a:r>
            <a:r>
              <a:rPr lang="en-US" sz="2800" dirty="0" err="1">
                <a:solidFill>
                  <a:srgbClr val="0382C9"/>
                </a:solidFill>
              </a:rPr>
              <a:t>PAX_VTM_Tracking.xlsx</a:t>
            </a:r>
            <a:endParaRPr lang="en-US" dirty="0">
              <a:solidFill>
                <a:srgbClr val="0382C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B655-0135-1135-DF6E-C2CAFAA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014CE-28E6-33A1-E688-F02C04B134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6272-3025-0BE8-A995-7CDD22D8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map of the coast&#10;&#10;Description automatically generated">
            <a:extLst>
              <a:ext uri="{FF2B5EF4-FFF2-40B4-BE49-F238E27FC236}">
                <a16:creationId xmlns:a16="http://schemas.microsoft.com/office/drawing/2014/main" id="{34D5A4D7-EE7C-D1B6-E388-B00CE1F99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79" y="0"/>
            <a:ext cx="95054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014CE-28E6-33A1-E688-F02C04B134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atellite image of a map&#10;&#10;Description automatically generated">
            <a:extLst>
              <a:ext uri="{FF2B5EF4-FFF2-40B4-BE49-F238E27FC236}">
                <a16:creationId xmlns:a16="http://schemas.microsoft.com/office/drawing/2014/main" id="{C1A4101B-3DB0-535B-FB17-28F54905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69" y="0"/>
            <a:ext cx="10293531" cy="68529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6272-3025-0BE8-A995-7CDD22D8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E5FB6-AE5A-0DA7-C483-71F07E1C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3" y="887853"/>
            <a:ext cx="3640822" cy="2238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A33ED-9866-2599-56A6-5D7472B47D93}"/>
              </a:ext>
            </a:extLst>
          </p:cNvPr>
          <p:cNvSpPr txBox="1"/>
          <p:nvPr/>
        </p:nvSpPr>
        <p:spPr>
          <a:xfrm>
            <a:off x="8699863" y="1907178"/>
            <a:ext cx="194540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ER-2 on PACE track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ED4634-A13B-836B-1DCE-A37F4113EFFF}"/>
              </a:ext>
            </a:extLst>
          </p:cNvPr>
          <p:cNvCxnSpPr>
            <a:cxnSpLocks/>
          </p:cNvCxnSpPr>
          <p:nvPr/>
        </p:nvCxnSpPr>
        <p:spPr>
          <a:xfrm flipH="1">
            <a:off x="7846423" y="2276510"/>
            <a:ext cx="1184366" cy="4948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955F69-E85D-5833-8BA0-7E1D904FC31E}"/>
              </a:ext>
            </a:extLst>
          </p:cNvPr>
          <p:cNvSpPr txBox="1"/>
          <p:nvPr/>
        </p:nvSpPr>
        <p:spPr>
          <a:xfrm>
            <a:off x="3885690" y="4018089"/>
            <a:ext cx="170034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ER-2 + TO cloud observations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B76DB4-F5A9-06CE-0606-A3C7E554208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735864" y="3460847"/>
            <a:ext cx="295001" cy="5572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0ADE8F-CF27-94C2-3E90-7E05D15CCC93}"/>
              </a:ext>
            </a:extLst>
          </p:cNvPr>
          <p:cNvSpPr txBox="1"/>
          <p:nvPr/>
        </p:nvSpPr>
        <p:spPr>
          <a:xfrm>
            <a:off x="4567806" y="1272295"/>
            <a:ext cx="1700348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Forest fire smoke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ADA3F6-AC1D-0D8E-64EB-B3861861B90E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746173" y="887853"/>
            <a:ext cx="671807" cy="3844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0D6B6C-9D67-E5A8-81D1-C09058BFBF90}"/>
              </a:ext>
            </a:extLst>
          </p:cNvPr>
          <p:cNvCxnSpPr>
            <a:cxnSpLocks/>
          </p:cNvCxnSpPr>
          <p:nvPr/>
        </p:nvCxnSpPr>
        <p:spPr>
          <a:xfrm flipH="1">
            <a:off x="4236879" y="1441572"/>
            <a:ext cx="330927" cy="973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0EE098-94E0-4B05-4033-1C7A35DF8798}"/>
              </a:ext>
            </a:extLst>
          </p:cNvPr>
          <p:cNvSpPr txBox="1"/>
          <p:nvPr/>
        </p:nvSpPr>
        <p:spPr>
          <a:xfrm>
            <a:off x="4567806" y="1648539"/>
            <a:ext cx="1700348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Possibly over clouds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925DC0-0965-FC2E-743E-FA6B7ED363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256394" y="1802428"/>
            <a:ext cx="311412" cy="641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1A434B-63DC-50FE-9867-D2F4AE8A6334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6845417" y="3238150"/>
            <a:ext cx="1765183" cy="5375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2D232F-E815-C02C-5A7E-16137EA796C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045234" y="4098915"/>
            <a:ext cx="715192" cy="21443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3105512-196F-2CD7-A507-46F37AFD2948}"/>
              </a:ext>
            </a:extLst>
          </p:cNvPr>
          <p:cNvSpPr txBox="1"/>
          <p:nvPr/>
        </p:nvSpPr>
        <p:spPr>
          <a:xfrm>
            <a:off x="3913414" y="5284205"/>
            <a:ext cx="218258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RV shearwater with no coordination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0FB2C-77CE-DC9F-E660-7042CAB10DC5}"/>
              </a:ext>
            </a:extLst>
          </p:cNvPr>
          <p:cNvCxnSpPr>
            <a:cxnSpLocks/>
          </p:cNvCxnSpPr>
          <p:nvPr/>
        </p:nvCxnSpPr>
        <p:spPr>
          <a:xfrm flipV="1">
            <a:off x="6096000" y="5279177"/>
            <a:ext cx="296091" cy="3030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Modesto Level 1.5 Aerosol Optical Depth data for 14 of SEP in year 2023">
            <a:extLst>
              <a:ext uri="{FF2B5EF4-FFF2-40B4-BE49-F238E27FC236}">
                <a16:creationId xmlns:a16="http://schemas.microsoft.com/office/drawing/2014/main" id="{6B5DAD8F-02F2-E1D0-9F54-DE83540A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35" y="4553577"/>
            <a:ext cx="2934864" cy="22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5C3FF29-03E6-D9E5-6B5D-788DB843206A}"/>
              </a:ext>
            </a:extLst>
          </p:cNvPr>
          <p:cNvSpPr txBox="1"/>
          <p:nvPr/>
        </p:nvSpPr>
        <p:spPr>
          <a:xfrm>
            <a:off x="7760426" y="3775749"/>
            <a:ext cx="170034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~12 AERONET site overpasses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CEFB48-C713-19ED-5020-BB08DAF8FE4C}"/>
              </a:ext>
            </a:extLst>
          </p:cNvPr>
          <p:cNvSpPr txBox="1"/>
          <p:nvPr/>
        </p:nvSpPr>
        <p:spPr>
          <a:xfrm>
            <a:off x="10990562" y="478793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Modesto</a:t>
            </a:r>
          </a:p>
        </p:txBody>
      </p:sp>
    </p:spTree>
    <p:extLst>
      <p:ext uri="{BB962C8B-B14F-4D97-AF65-F5344CB8AC3E}">
        <p14:creationId xmlns:p14="http://schemas.microsoft.com/office/powerpoint/2010/main" val="198758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C638-CC9F-2EF0-295B-9E957CA9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EDA8-DA08-0757-EE08-8D31456F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8" y="1732791"/>
            <a:ext cx="10515600" cy="46931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Next dry run will focus on timing and geometry with a real flight planner</a:t>
            </a:r>
          </a:p>
          <a:p>
            <a:r>
              <a:rPr lang="en-US" dirty="0"/>
              <a:t>We will update our validation traceability matrix to adjust for inclusion of R/V Shearwater and </a:t>
            </a:r>
            <a:r>
              <a:rPr lang="en-US" dirty="0" err="1"/>
              <a:t>HyperNAV</a:t>
            </a:r>
            <a:endParaRPr lang="en-US" dirty="0"/>
          </a:p>
          <a:p>
            <a:r>
              <a:rPr lang="en-US" dirty="0"/>
              <a:t>PACE Validation Science team selections may affect what we deploy and nature of VTM</a:t>
            </a:r>
          </a:p>
          <a:p>
            <a:r>
              <a:rPr lang="en-US" dirty="0"/>
              <a:t>Please look at VTM as it pertains to your instrument – does it capture measurement needs?</a:t>
            </a:r>
          </a:p>
          <a:p>
            <a:r>
              <a:rPr lang="en-US" dirty="0"/>
              <a:t>We need to better develop a 3D understanding of Twin Otter flights</a:t>
            </a:r>
          </a:p>
          <a:p>
            <a:r>
              <a:rPr lang="en-US" dirty="0"/>
              <a:t>We need to modify our scoring scheme to consider opportunity cost of deploying vs not, and connect this to when we would decide to fly or not</a:t>
            </a:r>
          </a:p>
          <a:p>
            <a:r>
              <a:rPr lang="en-US" dirty="0"/>
              <a:t>Let’s follow these and more in the google sheet</a:t>
            </a:r>
          </a:p>
          <a:p>
            <a:r>
              <a:rPr lang="en-US" dirty="0"/>
              <a:t>Need to reach out to specific non PACE-PAX assets: AERONET, NOAA buoys, railroad valley</a:t>
            </a:r>
          </a:p>
          <a:p>
            <a:r>
              <a:rPr lang="en-US" dirty="0"/>
              <a:t>Logistics – we will move away from use of ESPO in the field, probably to Box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DCB72-957E-9442-CD97-89EA3B86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CBA-8CC1-8346-9B34-9E279309D9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750d16-eacc-4d77-a5af-00970c9c3e70">
      <Terms xmlns="http://schemas.microsoft.com/office/infopath/2007/PartnerControls"/>
    </lcf76f155ced4ddcb4097134ff3c332f>
    <TaxCatchAll xmlns="e1727ba5-5db9-40c7-8a9b-863bc73e946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F2DCB008482C4CBBBB76727C40E730" ma:contentTypeVersion="13" ma:contentTypeDescription="Create a new document." ma:contentTypeScope="" ma:versionID="9de4a4ca29a6b571a6a691ca75792c8a">
  <xsd:schema xmlns:xsd="http://www.w3.org/2001/XMLSchema" xmlns:xs="http://www.w3.org/2001/XMLSchema" xmlns:p="http://schemas.microsoft.com/office/2006/metadata/properties" xmlns:ns2="dd750d16-eacc-4d77-a5af-00970c9c3e70" xmlns:ns3="e1727ba5-5db9-40c7-8a9b-863bc73e946e" targetNamespace="http://schemas.microsoft.com/office/2006/metadata/properties" ma:root="true" ma:fieldsID="847985d596748485053c6b73d7c9e7dd" ns2:_="" ns3:_="">
    <xsd:import namespace="dd750d16-eacc-4d77-a5af-00970c9c3e70"/>
    <xsd:import namespace="e1727ba5-5db9-40c7-8a9b-863bc73e94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50d16-eacc-4d77-a5af-00970c9c3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27ba5-5db9-40c7-8a9b-863bc73e9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f3079cc-9284-45eb-b105-f7f75de76bba}" ma:internalName="TaxCatchAll" ma:showField="CatchAllData" ma:web="e1727ba5-5db9-40c7-8a9b-863bc73e94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96693-AC21-49BE-9803-E730C375E335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1727ba5-5db9-40c7-8a9b-863bc73e946e"/>
    <ds:schemaRef ds:uri="dd750d16-eacc-4d77-a5af-00970c9c3e7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0EAAA3-3F44-4C68-B6B9-26662696EB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3D6E3-D858-43E4-8D45-79DCCA512DCC}">
  <ds:schemaRefs>
    <ds:schemaRef ds:uri="dd750d16-eacc-4d77-a5af-00970c9c3e70"/>
    <ds:schemaRef ds:uri="e1727ba5-5db9-40c7-8a9b-863bc73e94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1047</Words>
  <Application>Microsoft Macintosh PowerPoint</Application>
  <PresentationFormat>Widescreen</PresentationFormat>
  <Paragraphs>218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PACE-PAX org chart</vt:lpstr>
      <vt:lpstr>Flight planning</vt:lpstr>
      <vt:lpstr>PowerPoint Presentation</vt:lpstr>
      <vt:lpstr>PowerPoint Presentation</vt:lpstr>
      <vt:lpstr>Some thoughts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PACE-PAX plan</dc:title>
  <dc:creator>Knobelspiesse, Kirk D. (GSFC-6160)</dc:creator>
  <cp:lastModifiedBy>Knobelspiesse, Kirk D. (GSFC-6160)</cp:lastModifiedBy>
  <cp:revision>4</cp:revision>
  <dcterms:created xsi:type="dcterms:W3CDTF">2022-09-02T19:33:21Z</dcterms:created>
  <dcterms:modified xsi:type="dcterms:W3CDTF">2023-09-25T05:18:28Z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0x010100D2F2DCB008482C4CBBBB76727C40E730</vt:lpwstr>
  </property>
  <property fmtid="{D5CDD505-2E9C-101B-9397-08002B2CF9AE}" pid="3" name="MediaServiceImageTags">
    <vt:lpwstr/>
  </property>
</Properties>
</file>