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2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1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4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8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1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2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6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8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4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5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9CEAC-D541-4BEA-A75B-9E0AFE0FC15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5E02D-ED13-4633-83D9-7B4FD0DA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8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37" y="749300"/>
            <a:ext cx="7585537" cy="57830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7959" y="37996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Pattern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691" y="1063262"/>
            <a:ext cx="8229520" cy="55407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7959" y="37996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Pattern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4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04" y="1092509"/>
            <a:ext cx="8050685" cy="51939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7959" y="37996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Pattern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8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Ferrare, Richard A. (LARC-E304)</dc:creator>
  <cp:lastModifiedBy>Ferrare, Richard A. (LARC-E304)</cp:lastModifiedBy>
  <cp:revision>5</cp:revision>
  <dcterms:created xsi:type="dcterms:W3CDTF">2016-07-29T00:44:22Z</dcterms:created>
  <dcterms:modified xsi:type="dcterms:W3CDTF">2016-07-29T01:36:07Z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306405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D7.0.3</vt:lpwstr>
  </property>
</Properties>
</file>