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94711"/>
  </p:normalViewPr>
  <p:slideViewPr>
    <p:cSldViewPr snapToGrid="0" snapToObjects="1">
      <p:cViewPr varScale="1">
        <p:scale>
          <a:sx n="69" d="100"/>
          <a:sy n="69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19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Epstein – Arctic Ecosystem Functional Diversity</a:t>
            </a:r>
            <a:endParaRPr sz="32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Howard Epstein, University of Virginia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Amanda Armstrong, Domingo Alcaraz-Segura, Morgan Tassone, Elisa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Montefiori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Martha Raynolds</a:t>
            </a:r>
            <a:endParaRPr lang="en-US"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5" y="258156"/>
            <a:ext cx="1762334" cy="1174889"/>
          </a:xfrm>
          <a:prstGeom prst="rect">
            <a:avLst/>
          </a:prstGeom>
        </p:spPr>
      </p:pic>
      <p:pic>
        <p:nvPicPr>
          <p:cNvPr id="1026" name="Picture 2" descr="https://lh6.googleusercontent.com/vAxiDOLld1CtDOm_h12q9OXcLDcVgzgnQcH5fBNjCS8J1uafy-OtilMUGd_4zjGucdqtcTnsDcphi9JIMh1aoEqBN88AHor06rCVkd9FFDzyh5WANAdJEG44Fw38Dv2gA31drdA=s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5" y="1613311"/>
            <a:ext cx="7941190" cy="27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6.googleusercontent.com/87lTCyr6WETx-0QH4DCnfx4pp2HXQ4snegfCOFNS-DV3PaQ8XPwbGTfk0dAoPsjV1vyah7RMS3GsBv96OtKKTnNChe-jmYfmAqcRw1UlR61wofXLFNNxvOXvT3lHMA_cVK9vFKA=s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41" y="-1519347"/>
            <a:ext cx="739537" cy="12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tgTeS92VJT_QXTuDG02EluGboVbsCTwtFEHUu6GBjYFIzbPof4NLaDV2Ev_8uA1Yh5qOOcIVCPTlnZcwiL8CqQm96Lf4UcUExonHm6ysW7wlEqKh6EXfJJi63r1mneUf8t2AT5s=s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42" y="4435908"/>
            <a:ext cx="4099376" cy="18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7910" r="10429" b="7982"/>
          <a:stretch/>
        </p:blipFill>
        <p:spPr bwMode="auto">
          <a:xfrm>
            <a:off x="8271163" y="1613311"/>
            <a:ext cx="3786751" cy="466848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158836"/>
            <a:ext cx="221673" cy="372384"/>
          </a:xfrm>
          <a:prstGeom prst="rect">
            <a:avLst/>
          </a:prstGeom>
          <a:noFill/>
          <a:ln w="38100">
            <a:solidFill>
              <a:srgbClr val="A21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782" y="4642196"/>
            <a:ext cx="3212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16-day composite NDVI</a:t>
            </a:r>
          </a:p>
          <a:p>
            <a:r>
              <a:rPr lang="en-US" dirty="0" smtClean="0"/>
              <a:t>Three functional attributes of the mean seasonal NDVI curve – related to magnitude and phenology.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46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Epstein, Howard E (hee2b)</cp:lastModifiedBy>
  <cp:revision>34</cp:revision>
  <dcterms:created xsi:type="dcterms:W3CDTF">2020-07-29T20:44:57Z</dcterms:created>
  <dcterms:modified xsi:type="dcterms:W3CDTF">2021-10-15T18:22:50Z</dcterms:modified>
  <cp:category/>
</cp:coreProperties>
</file>