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94711"/>
  </p:normalViewPr>
  <p:slideViewPr>
    <p:cSldViewPr snapToGrid="0" snapToObjects="1">
      <p:cViewPr varScale="1">
        <p:scale>
          <a:sx n="47" d="100"/>
          <a:sy n="47" d="100"/>
        </p:scale>
        <p:origin x="29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1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244D60"/>
              </a:buClr>
              <a:buSzPts val="3200"/>
            </a:pPr>
            <a:r>
              <a:rPr lang="en-US" sz="2800" b="1" dirty="0" smtClean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He–</a:t>
            </a:r>
            <a:r>
              <a:rPr lang="en-US" sz="2800" b="1" dirty="0">
                <a:latin typeface="Arial Narrow" panose="020B0606020202030204" pitchFamily="34" charset="0"/>
              </a:rPr>
              <a:t>Predicting </a:t>
            </a:r>
            <a:r>
              <a:rPr lang="en-US" sz="2800" b="1" dirty="0" smtClean="0">
                <a:latin typeface="Arial Narrow" panose="020B0606020202030204" pitchFamily="34" charset="0"/>
              </a:rPr>
              <a:t>Larval Dispersal for Marine </a:t>
            </a:r>
            <a:r>
              <a:rPr lang="en-US" sz="2800" b="1" dirty="0">
                <a:latin typeface="Arial Narrow" panose="020B0606020202030204" pitchFamily="34" charset="0"/>
              </a:rPr>
              <a:t>Resource Management</a:t>
            </a:r>
            <a:endParaRPr sz="2800" b="1" i="0" u="none" strike="noStrike" cap="none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2000" dirty="0" smtClean="0">
                <a:latin typeface="Arial Narrow"/>
                <a:ea typeface="Arial Narrow"/>
                <a:cs typeface="Arial Narrow"/>
                <a:sym typeface="Arial Narrow"/>
              </a:rPr>
              <a:t>Dr. </a:t>
            </a:r>
            <a:r>
              <a:rPr lang="en-US" sz="2000" b="0" i="0" u="none" strike="noStrike" cap="none" dirty="0" smtClean="0">
                <a:latin typeface="Arial Narrow"/>
                <a:ea typeface="Arial Narrow"/>
                <a:cs typeface="Arial Narrow"/>
                <a:sym typeface="Arial Narrow"/>
              </a:rPr>
              <a:t>Ruoying He, North Carolina State University / Fathom Sciences</a:t>
            </a:r>
            <a:r>
              <a:rPr lang="en-US" sz="2000" b="0" i="0" u="none" strike="noStrike" cap="none" dirty="0"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2000" b="0" i="0" u="none" strike="noStrike" cap="none" dirty="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 b="0" i="0" u="none" strike="noStrike" cap="none" dirty="0" smtClean="0">
                <a:latin typeface="Arial Narrow"/>
                <a:ea typeface="Arial Narrow"/>
                <a:cs typeface="Arial Narrow"/>
                <a:sym typeface="Arial Narrow"/>
              </a:rPr>
              <a:t>Dr. Aaron Adams, Bonefish &amp; Tarpon Trust</a:t>
            </a:r>
            <a:endParaRPr sz="2000" b="1" i="0" u="none" strike="noStrike" cap="none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01" y="279218"/>
            <a:ext cx="78105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501" y="1476643"/>
            <a:ext cx="117714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  <a:ea typeface="SimSun" panose="02010600030101010101" pitchFamily="2" charset="-122"/>
              </a:rPr>
              <a:t>Predicting the Long-Distance Dispersal of Ichthyoplankton in the Intra-Americas Sea: A Data-Assimilative Decision Support Tool for Effective Living Marine Resource Management</a:t>
            </a:r>
            <a:endParaRPr lang="en-US" dirty="0">
              <a:solidFill>
                <a:srgbClr val="0070C0"/>
              </a:solidFill>
              <a:latin typeface="Arial Narrow" panose="020B060602020203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47" y="2201966"/>
            <a:ext cx="3583376" cy="4080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032" y="2265308"/>
            <a:ext cx="3810621" cy="4126786"/>
          </a:xfrm>
          <a:prstGeom prst="rect">
            <a:avLst/>
          </a:prstGeom>
        </p:spPr>
      </p:pic>
      <p:pic>
        <p:nvPicPr>
          <p:cNvPr id="16" name="Shape 9"/>
          <p:cNvPicPr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5255" y="2197810"/>
            <a:ext cx="2965545" cy="41080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" name="Plus 9"/>
          <p:cNvSpPr/>
          <p:nvPr/>
        </p:nvSpPr>
        <p:spPr>
          <a:xfrm>
            <a:off x="3876273" y="3834948"/>
            <a:ext cx="625497" cy="597803"/>
          </a:xfrm>
          <a:prstGeom prst="mathPl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78756" y="3994224"/>
            <a:ext cx="538408" cy="31244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459" y="2214388"/>
            <a:ext cx="3044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Coupled Northwest Atlantic Prediction System (CNAPS)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http://go.ncsu.edu/CNAPS 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8858" y="2310213"/>
            <a:ext cx="7873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Satellite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SSH &amp; SST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5945" y="2116634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Laval transport and dispersal trajectories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74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Ruoying He</cp:lastModifiedBy>
  <cp:revision>33</cp:revision>
  <dcterms:created xsi:type="dcterms:W3CDTF">2020-07-29T20:44:57Z</dcterms:created>
  <dcterms:modified xsi:type="dcterms:W3CDTF">2021-10-16T03:36:51Z</dcterms:modified>
  <cp:category/>
</cp:coreProperties>
</file>