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920"/>
    <p:restoredTop sz="94687"/>
  </p:normalViewPr>
  <p:slideViewPr>
    <p:cSldViewPr snapToGrid="0" snapToObjects="1">
      <p:cViewPr varScale="1">
        <p:scale>
          <a:sx n="108" d="100"/>
          <a:sy n="108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FF20D-8E2E-214B-BD74-9C779B43754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7346-C6E8-4A4A-8A96-2B011866C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56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007-DBE7-754A-874B-CC81A6176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84258-83CD-D142-AD90-AE6B3A94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3A28-9CF1-ED4A-9565-7BA6231F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A372-6E6B-5E41-AEFD-E7677D75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55FB-0503-5745-A038-ABA9161F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3937-CDC7-124C-BE4B-1DAE0281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BE4E9-5A67-7949-A4DD-489F6F7B4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B1E4F-743C-0F41-B15B-B683B12D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8836F-BD3D-D845-B177-0D66BAE4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998B1-D185-B543-B0A1-E6580088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5027C-55FB-464E-9107-CF963EA2A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72EDB-B7A6-5841-A183-32DE42495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2C12B-81ED-A842-9AB9-28B0A44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E7D71-23A8-9C4E-93A0-4FD39E74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91B74-84C6-6241-BD0D-FC833C6F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16;p28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7" name="Google Shape;17;p28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8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8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8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8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D7A3-A80C-2E4D-9F2A-C4E9BD629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B3A2-5BEF-9B4A-96CA-92980403E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19210-C197-BB46-A866-10D8825C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65536-EB00-AD42-86AC-684C38FB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D03BA-BF1A-6C48-8B6C-33FAF11B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4FCEB-7B16-FB4D-83B0-28C9AFDA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A73C7-4BE9-F246-B6C4-9920F404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DED62-46FE-5B4F-9492-B9E226BE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3C472-CED8-FC42-A883-EFBFDA211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86A38-A941-5545-AFA8-C71D726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0897-085E-244F-A327-43932890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A310-7111-9D4D-9208-C2117A933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346E8-9926-A74B-9BB1-AC26E7334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664E7-5009-2A46-B926-75EB79C0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06E9B-2235-FC49-84B2-32287DCF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BA33-0856-DC4F-BB6D-4B124B24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1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27FB-CF62-0449-9558-49051EE4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A69D-3A0D-F84C-B71D-AEF11369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B6F6-8158-7140-A233-576B6F84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7422C-4689-484B-8F6E-0311107F3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2CBADD-12FE-A046-9C9F-57FC78973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3D2D8-DFD0-A64B-BA52-832E049B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36057-0210-3B42-AC12-1CF8F955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7EABC-A7F3-5F43-8B0C-78EC7A42F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0AAA-5614-A443-9562-F3E69C79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95331-57ED-B448-9B10-1B822E23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281A5-8A20-C543-BF05-9ABF3917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A5859-3121-9E4A-90D8-CA00451D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0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82D32-7030-6C41-BF06-1DF496D0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D0F3-1E97-1C42-9D1B-6B13179D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C3DA9-BCF0-BA4E-85E5-28823851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3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52D9-F87A-9348-B6D3-2A747201A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F405C-81EF-5644-A0EE-66488824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2CD93-6214-514E-9D7B-56A571310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97B4-7319-E44E-9D54-92BE7946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A318-9F57-754D-9C72-FEC7C14F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5EF16-893A-CB41-9FB1-6F030AFF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CD81-E31F-5C42-B50D-008152B44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66528C-3C45-E648-B05E-C630587B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E620E-DABB-794B-B3F9-293D65514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72318-7652-174D-9C83-429A7141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3C2E-E2BC-B24C-AB8D-BB3AE6A9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7565-0A8B-BA4C-81B8-F307C835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7A48-6477-D54A-AF07-7E021F34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08EB-63E3-F746-89C2-C4F3ABEE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F0B4-779D-A441-AE3D-2A65EB84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4840-1AD5-6D40-B60C-808617A59E21}" type="datetimeFigureOut">
              <a:rPr lang="en-US" smtClean="0"/>
              <a:t>10/13/21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E53B-E158-4848-86B8-42FC82837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0089B-A914-1B4C-93F0-A8DFA5AE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0586-8C63-964C-BABD-2976A478E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Headshot of yourself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 amt="35000"/>
          </a:blip>
          <a:srcRect l="24315" t="23771" r="23113" b="36986"/>
          <a:stretch/>
        </p:blipFill>
        <p:spPr>
          <a:xfrm>
            <a:off x="134085" y="336817"/>
            <a:ext cx="1094729" cy="1067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1193975" y="203200"/>
            <a:ext cx="9844500" cy="1164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D60"/>
              </a:buClr>
              <a:buSzPts val="3200"/>
              <a:buFont typeface="Arial Narrow"/>
              <a:buNone/>
            </a:pPr>
            <a:r>
              <a:rPr lang="en-US" sz="3200" b="1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Hu–</a:t>
            </a:r>
            <a:r>
              <a:rPr lang="en-US" sz="3200" b="1" i="1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Sargassum </a:t>
            </a:r>
            <a:r>
              <a:rPr lang="en-US" sz="3200" b="1" u="none" strike="noStrike" cap="none" dirty="0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monitoring and forecasting</a:t>
            </a:r>
            <a:endParaRPr sz="3200" b="1" i="1" u="none" strike="noStrike" cap="none" dirty="0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Chuanmin Hu, University of South Florida</a:t>
            </a:r>
            <a:b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 b="0" i="0" u="none" strike="noStrike" cap="none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Shuai Zhang, Brian Barnes, Brock Murch, Brian Lapointe, Frank Hernandez</a:t>
            </a:r>
          </a:p>
        </p:txBody>
      </p:sp>
      <p:cxnSp>
        <p:nvCxnSpPr>
          <p:cNvPr id="151" name="Google Shape;151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C68535F-863E-4340-A006-B6A0BB5FCB9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FCCF77-D6D2-C943-8C96-30951045CF22}"/>
              </a:ext>
            </a:extLst>
          </p:cNvPr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3F55B5FC-009E-8242-BF78-B107C28B5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3865" y="236418"/>
            <a:ext cx="1188720" cy="1188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99B97-9387-414B-994E-A5639A7883E6}"/>
              </a:ext>
            </a:extLst>
          </p:cNvPr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E9022E-CCAD-FE43-B124-3F4C6909B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" y="203200"/>
            <a:ext cx="1205041" cy="128296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A2E6119-086E-F64F-A49E-8804DB3B9DE4}"/>
              </a:ext>
            </a:extLst>
          </p:cNvPr>
          <p:cNvGrpSpPr/>
          <p:nvPr/>
        </p:nvGrpSpPr>
        <p:grpSpPr>
          <a:xfrm>
            <a:off x="-20705" y="2538058"/>
            <a:ext cx="8677275" cy="3843338"/>
            <a:chOff x="298450" y="2384425"/>
            <a:chExt cx="8677275" cy="3843338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DA82B0F-E6C0-DA43-877C-B84BC0CDF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7"/>
            <a:stretch>
              <a:fillRect/>
            </a:stretch>
          </p:blipFill>
          <p:spPr bwMode="auto">
            <a:xfrm>
              <a:off x="4257675" y="2403475"/>
              <a:ext cx="4718050" cy="382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DC48B0F7-3D7A-9B4B-A90D-17775E419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6"/>
            <a:stretch>
              <a:fillRect/>
            </a:stretch>
          </p:blipFill>
          <p:spPr bwMode="auto">
            <a:xfrm>
              <a:off x="298450" y="2384425"/>
              <a:ext cx="38227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8861388F-2870-8E4B-84B9-1115FFCE3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62" t="39082" r="-37" b="8917"/>
            <a:stretch>
              <a:fillRect/>
            </a:stretch>
          </p:blipFill>
          <p:spPr bwMode="auto">
            <a:xfrm>
              <a:off x="4495800" y="3657600"/>
              <a:ext cx="4572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F3CBF1A0-D1C3-614E-92C9-B408B58A3986}"/>
                </a:ext>
              </a:extLst>
            </p:cNvPr>
            <p:cNvSpPr>
              <a:spLocks noRot="1" noChangeArrowheads="1"/>
            </p:cNvSpPr>
            <p:nvPr/>
          </p:nvSpPr>
          <p:spPr bwMode="auto">
            <a:xfrm>
              <a:off x="4348163" y="5678488"/>
              <a:ext cx="3500437" cy="34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»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Week of May 14 – 20, 2019</a:t>
              </a:r>
            </a:p>
          </p:txBody>
        </p:sp>
        <p:pic>
          <p:nvPicPr>
            <p:cNvPr id="19" name="Picture 7" descr="F:\papers\FAI_Atlantic\EOS\EOS_cover.png">
              <a:extLst>
                <a:ext uri="{FF2B5EF4-FFF2-40B4-BE49-F238E27FC236}">
                  <a16:creationId xmlns:a16="http://schemas.microsoft.com/office/drawing/2014/main" id="{35445110-F940-D646-A1EC-1C590F84B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25" y="2403475"/>
              <a:ext cx="1563688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4FD1E66-C676-AB4C-A872-E14908CF0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28" b="35856"/>
          <a:stretch/>
        </p:blipFill>
        <p:spPr bwMode="auto">
          <a:xfrm>
            <a:off x="8677485" y="2273760"/>
            <a:ext cx="3611062" cy="40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883FD4E1-29B2-494C-BF7F-5E8F88B005A8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79546" y="1761747"/>
            <a:ext cx="5184074" cy="6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Sargassum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Watch System (SaWS)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https://optics.marine.usf.edu/projects/saws.html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5CE630D-FB77-4E44-9329-414C0277902F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7717247" y="1757318"/>
            <a:ext cx="4253898" cy="68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Monthly </a:t>
            </a:r>
            <a:r>
              <a:rPr lang="en-US" altLang="en-US" sz="1800" i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Sargassum </a:t>
            </a: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outlook bulletins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37BADF-BFDD-364D-ABBB-08AA8B9E6A17}"/>
              </a:ext>
            </a:extLst>
          </p:cNvPr>
          <p:cNvSpPr/>
          <p:nvPr/>
        </p:nvSpPr>
        <p:spPr>
          <a:xfrm>
            <a:off x="3408002" y="1513850"/>
            <a:ext cx="6044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>
                <a:latin typeface="Arial" panose="020B0604020202020204" pitchFamily="34" charset="0"/>
              </a:rPr>
              <a:t>NASA Award #: NNX17AE57G; Current ARL: ~9</a:t>
            </a:r>
          </a:p>
        </p:txBody>
      </p:sp>
    </p:spTree>
    <p:extLst>
      <p:ext uri="{BB962C8B-B14F-4D97-AF65-F5344CB8AC3E}">
        <p14:creationId xmlns:p14="http://schemas.microsoft.com/office/powerpoint/2010/main" val="35476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1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74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Mcfadden, Susan K. (ARC-SGG)[Bay Area Environmental Research Institute]</dc:creator>
  <cp:keywords/>
  <dc:description/>
  <cp:lastModifiedBy>Hu, Chuanmin</cp:lastModifiedBy>
  <cp:revision>29</cp:revision>
  <dcterms:created xsi:type="dcterms:W3CDTF">2020-07-29T20:44:57Z</dcterms:created>
  <dcterms:modified xsi:type="dcterms:W3CDTF">2021-10-14T02:08:55Z</dcterms:modified>
  <cp:category/>
</cp:coreProperties>
</file>