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embeddedFontLst>
    <p:embeddedFont>
      <p:font typeface="Arial Narrow" panose="020B0604020202020204" pitchFamily="34" charset="0"/>
      <p:regular r:id="rId4"/>
      <p:bold r:id="rId5"/>
      <p:italic r:id="rId6"/>
      <p:boldItalic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" roundtripDataSignature="AMtx7milZT1K7l0/OYvJYS76NHNzYuAe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9"/>
    <p:restoredTop sz="94730"/>
  </p:normalViewPr>
  <p:slideViewPr>
    <p:cSldViewPr snapToGrid="0" snapToObjects="1">
      <p:cViewPr varScale="1">
        <p:scale>
          <a:sx n="129" d="100"/>
          <a:sy n="129" d="100"/>
        </p:scale>
        <p:origin x="3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and Content">
  <p:cSld name="5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-19393"/>
            <a:ext cx="12192000" cy="6887665"/>
          </a:xfrm>
          <a:prstGeom prst="rect">
            <a:avLst/>
          </a:prstGeom>
          <a:gradFill>
            <a:gsLst>
              <a:gs pos="0">
                <a:srgbClr val="255B74"/>
              </a:gs>
              <a:gs pos="25000">
                <a:srgbClr val="255B74"/>
              </a:gs>
              <a:gs pos="91000">
                <a:srgbClr val="C3873A"/>
              </a:gs>
              <a:gs pos="100000">
                <a:srgbClr val="C3873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oogle Shape;17;p3"/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</p:grpSpPr>
        <p:sp>
          <p:nvSpPr>
            <p:cNvPr id="18" name="Google Shape;18;p3"/>
            <p:cNvSpPr/>
            <p:nvPr/>
          </p:nvSpPr>
          <p:spPr>
            <a:xfrm>
              <a:off x="4494213" y="2370138"/>
              <a:ext cx="1574800" cy="3676650"/>
            </a:xfrm>
            <a:custGeom>
              <a:avLst/>
              <a:gdLst/>
              <a:ahLst/>
              <a:cxnLst/>
              <a:rect l="l" t="t" r="r" b="b"/>
              <a:pathLst>
                <a:path w="828" h="1936" extrusionOk="0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343276" y="5254625"/>
              <a:ext cx="542925" cy="1223962"/>
            </a:xfrm>
            <a:custGeom>
              <a:avLst/>
              <a:gdLst/>
              <a:ahLst/>
              <a:cxnLst/>
              <a:rect l="l" t="t" r="r" b="b"/>
              <a:pathLst>
                <a:path w="286" h="645" extrusionOk="0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308351" y="2376488"/>
              <a:ext cx="2270125" cy="4103687"/>
            </a:xfrm>
            <a:custGeom>
              <a:avLst/>
              <a:gdLst/>
              <a:ahLst/>
              <a:cxnLst/>
              <a:rect l="l" t="t" r="r" b="b"/>
              <a:pathLst>
                <a:path w="1193" h="2162" extrusionOk="0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9FDCF2"/>
                </a:gs>
                <a:gs pos="85000">
                  <a:srgbClr val="52B3D9"/>
                </a:gs>
                <a:gs pos="100000">
                  <a:srgbClr val="52B3D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3"/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952500" y="2271860"/>
            <a:ext cx="10619923" cy="162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hyperlink" Target="http://emma.eco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1193975" y="203200"/>
            <a:ext cx="9844500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Wilson – Forecasting and Change Detection in a Biodiversity Hotspot</a:t>
            </a:r>
            <a:endParaRPr sz="2800" b="1" i="0" u="none" strike="noStrike" cap="none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Adam M. Wilson, University at Buffalo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Yingjie Hu, Jasper A. Slingsby, Glenn R. Moncrieff, &amp; Jeremy Malczyk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1"/>
          <p:cNvCxnSpPr/>
          <p:nvPr/>
        </p:nvCxnSpPr>
        <p:spPr>
          <a:xfrm flipH="1">
            <a:off x="403782" y="1464954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Google Shape;103;p1"/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3865" y="236418"/>
            <a:ext cx="1188720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/>
        </p:nvSpPr>
        <p:spPr>
          <a:xfrm>
            <a:off x="728546" y="3607420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697" y="318229"/>
            <a:ext cx="1031697" cy="103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32637" y="12266713"/>
            <a:ext cx="191139" cy="11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2476" y="3028550"/>
            <a:ext cx="2867800" cy="2155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 txBox="1"/>
          <p:nvPr/>
        </p:nvSpPr>
        <p:spPr>
          <a:xfrm>
            <a:off x="3753825" y="1666275"/>
            <a:ext cx="2970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</a:rPr>
              <a:t>How to identify </a:t>
            </a:r>
            <a:r>
              <a:rPr lang="en-US" sz="2200" i="1">
                <a:solidFill>
                  <a:schemeClr val="accent1"/>
                </a:solidFill>
              </a:rPr>
              <a:t>change</a:t>
            </a:r>
            <a:r>
              <a:rPr lang="en-US" sz="2200">
                <a:solidFill>
                  <a:schemeClr val="accent1"/>
                </a:solidFill>
              </a:rPr>
              <a:t> in these dynamic systems?</a:t>
            </a:r>
            <a:endParaRPr sz="2200"/>
          </a:p>
        </p:txBody>
      </p:sp>
      <p:pic>
        <p:nvPicPr>
          <p:cNvPr id="111" name="Google Shape;11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3500" y="7778536"/>
            <a:ext cx="2219037" cy="139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535" y="8214536"/>
            <a:ext cx="2100855" cy="60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34884" y="8156030"/>
            <a:ext cx="823329" cy="63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65190" y="8073154"/>
            <a:ext cx="749533" cy="760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33432" y="8079535"/>
            <a:ext cx="636502" cy="7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285882" y="8115115"/>
            <a:ext cx="1758541" cy="6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75886" y="8052208"/>
            <a:ext cx="2205519" cy="71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72917" y="1642708"/>
            <a:ext cx="5619083" cy="455174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"/>
          <p:cNvSpPr txBox="1"/>
          <p:nvPr/>
        </p:nvSpPr>
        <p:spPr>
          <a:xfrm>
            <a:off x="197535" y="1642708"/>
            <a:ext cx="3342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accent1"/>
                </a:solidFill>
              </a:rPr>
              <a:t>Many ecosystems experience significant seasonal and interannual variability</a:t>
            </a:r>
            <a:r>
              <a:rPr lang="en-US" sz="2200" dirty="0"/>
              <a:t> </a:t>
            </a:r>
            <a:r>
              <a:rPr lang="en-US" sz="1800" dirty="0">
                <a:solidFill>
                  <a:schemeClr val="dk1"/>
                </a:solidFill>
              </a:rPr>
              <a:t>(fire, drought, etc.)</a:t>
            </a:r>
            <a:endParaRPr sz="1800" dirty="0"/>
          </a:p>
        </p:txBody>
      </p:sp>
      <p:grpSp>
        <p:nvGrpSpPr>
          <p:cNvPr id="120" name="Google Shape;120;p1"/>
          <p:cNvGrpSpPr/>
          <p:nvPr/>
        </p:nvGrpSpPr>
        <p:grpSpPr>
          <a:xfrm>
            <a:off x="305668" y="3536958"/>
            <a:ext cx="3126010" cy="1657586"/>
            <a:chOff x="398522" y="2886156"/>
            <a:chExt cx="2731571" cy="1448432"/>
          </a:xfrm>
        </p:grpSpPr>
        <p:pic>
          <p:nvPicPr>
            <p:cNvPr id="121" name="Google Shape;121;p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98522" y="2886156"/>
              <a:ext cx="2682282" cy="1448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1"/>
            <p:cNvSpPr txBox="1"/>
            <p:nvPr/>
          </p:nvSpPr>
          <p:spPr>
            <a:xfrm>
              <a:off x="1693393" y="4064994"/>
              <a:ext cx="1436700" cy="21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2000-2020 MODIS NDVI</a:t>
              </a:r>
              <a:endParaRPr/>
            </a:p>
          </p:txBody>
        </p:sp>
      </p:grpSp>
      <p:sp>
        <p:nvSpPr>
          <p:cNvPr id="123" name="Google Shape;123;p1"/>
          <p:cNvSpPr txBox="1"/>
          <p:nvPr/>
        </p:nvSpPr>
        <p:spPr>
          <a:xfrm>
            <a:off x="403775" y="5788050"/>
            <a:ext cx="605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Check out </a:t>
            </a:r>
            <a:r>
              <a:rPr lang="en-US" sz="3000" u="sng">
                <a:solidFill>
                  <a:schemeClr val="dk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emma.eco</a:t>
            </a:r>
            <a:r>
              <a:rPr lang="en-US" sz="3000">
                <a:solidFill>
                  <a:schemeClr val="dk1"/>
                </a:solidFill>
              </a:rPr>
              <a:t> for more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24" name="Google Shape;124;p1"/>
          <p:cNvSpPr txBox="1"/>
          <p:nvPr/>
        </p:nvSpPr>
        <p:spPr>
          <a:xfrm>
            <a:off x="3661150" y="5076600"/>
            <a:ext cx="3126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</a:rPr>
              <a:t>Use Bayes &amp; AI to detect unusual events</a:t>
            </a:r>
            <a:endParaRPr sz="220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</Words>
  <Application>Microsoft Macintosh PowerPoint</Application>
  <PresentationFormat>Widescreen</PresentationFormat>
  <Paragraphs>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Arial</vt:lpstr>
      <vt:lpstr>Arial Narrow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Mcfadden, Susan K. (ARC-SGG)[Bay Area Environmental Research Institute]</dc:creator>
  <cp:lastModifiedBy>Adam Wilson</cp:lastModifiedBy>
  <cp:revision>3</cp:revision>
  <dcterms:created xsi:type="dcterms:W3CDTF">2020-07-29T20:44:57Z</dcterms:created>
  <dcterms:modified xsi:type="dcterms:W3CDTF">2021-10-13T20:38:14Z</dcterms:modified>
</cp:coreProperties>
</file>