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AEF79-019B-3440-A8A2-551EFF01DE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004E3F-2D44-B54A-8A1E-01E9DC284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E60B1-226D-814A-80FB-F669B703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07E0F-785F-8841-AB39-15005EF0DE00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3FAB9-4737-3E44-A008-C018766BC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863F36-3AB4-D544-8965-AD84C2508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EEBDB-195B-1F47-9FE2-673E74D2D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617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40066-A266-A845-8104-784831266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443EA9-4363-8E4C-92A3-0A2E737610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B7984-B7D1-9346-AD17-C9C0F1868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07E0F-785F-8841-AB39-15005EF0DE00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3F6F71-1D61-3546-A71F-8742B3795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8B199-D244-B948-A305-29745D58F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EEBDB-195B-1F47-9FE2-673E74D2D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504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1C850-2FD1-4544-9F6E-16EC624055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556FAC-98E5-7043-BF26-B60DF6170E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135B2-D9C6-8B4E-A6F5-57FF1554D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07E0F-785F-8841-AB39-15005EF0DE00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CB10B3-9CBC-4849-A4CF-9A1AF6394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DDCC2-81D6-4B45-B578-0BBD65837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EEBDB-195B-1F47-9FE2-673E74D2D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545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E6294-A555-B64F-AD95-CD83D7755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0461FB-F9D7-2D41-9130-BC074957F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64E299-A185-F345-ADAD-7D52FBD5A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07E0F-785F-8841-AB39-15005EF0DE00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8D014-E6F2-F342-9378-92897BD06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A8718-F943-9648-9BF4-495541FCF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EEBDB-195B-1F47-9FE2-673E74D2D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236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B281C-5198-104D-A2F5-49E70301B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2135A8-6034-824C-8567-555BD472EA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CFAC27-3487-C24E-8127-BCFB359F7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07E0F-785F-8841-AB39-15005EF0DE00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7FF5D-B3F4-E744-B282-085AECDD3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38A8F-03B1-F940-867C-16635C216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EEBDB-195B-1F47-9FE2-673E74D2D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20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864F8-65EB-104D-A821-0E4E9E22D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C594C-47F3-ED47-A754-6AA9462E50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7DA0D2-6B78-F742-86A4-533D1628A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E5E956-6F36-5E47-9358-DFB1C6692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07E0F-785F-8841-AB39-15005EF0DE00}" type="datetimeFigureOut">
              <a:rPr lang="en-US" smtClean="0"/>
              <a:t>9/23/21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C1759-4BF1-8A42-B34B-9119C069C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89C482-3CA4-4945-86BB-543E0CC92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EEBDB-195B-1F47-9FE2-673E74D2D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13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08E98-FA48-BF44-AFEF-0BB06BFB0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667706-49B9-0649-8604-49C6A01B8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1BAB1C-9A81-4E42-A3E7-0C3DDC29C6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47A4A2-AA16-E44F-8FEB-493DAFE58C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375A8E-1F6F-BD41-A7FB-0D045CA5AB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175552-46F9-A64C-AA3E-9467115FF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07E0F-785F-8841-AB39-15005EF0DE00}" type="datetimeFigureOut">
              <a:rPr lang="en-US" smtClean="0"/>
              <a:t>9/23/21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975EF1-EAA7-C74E-B72E-64445DC1C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F7140B-6773-134B-85B7-46E2B707B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EEBDB-195B-1F47-9FE2-673E74D2D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45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6462F-56F8-FF4D-8285-1B100B77A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9FCC47-65BE-B248-8CA3-64AD80481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07E0F-785F-8841-AB39-15005EF0DE00}" type="datetimeFigureOut">
              <a:rPr lang="en-US" smtClean="0"/>
              <a:t>9/23/21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FED3AE-DC79-7042-AA8B-DB65AAD0A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2E0FEF-C204-EB4C-968B-F0225274F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EEBDB-195B-1F47-9FE2-673E74D2D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27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2972F6-5021-D746-8C38-12C26159F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07E0F-785F-8841-AB39-15005EF0DE00}" type="datetimeFigureOut">
              <a:rPr lang="en-US" smtClean="0"/>
              <a:t>9/23/21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198683-5F6B-2842-B1A6-8A05362E2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B1D3A1-E5CB-7449-BE7C-987401822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EEBDB-195B-1F47-9FE2-673E74D2D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15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96211-4CB1-1941-8939-117801D37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423A9-48B1-0449-A1BE-FFF0D55FB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460D2-C0C8-9947-B05C-7E79C65B7A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766143-E217-C74D-9CEC-A6BACCFD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07E0F-785F-8841-AB39-15005EF0DE00}" type="datetimeFigureOut">
              <a:rPr lang="en-US" smtClean="0"/>
              <a:t>9/23/21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C37FA3-5533-EF44-8303-65CD4CA40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9BB325-3BA4-A04D-BBAB-7CE732074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EEBDB-195B-1F47-9FE2-673E74D2D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410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CECF6-141D-CA44-8F18-6A3F4FF59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79AA12-5972-9445-9960-04BBCC0F66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F9FACA-85AC-6241-A1B4-182FC468A6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CBCC54-9CE3-574B-93F1-0571DE841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07E0F-785F-8841-AB39-15005EF0DE00}" type="datetimeFigureOut">
              <a:rPr lang="en-US" smtClean="0"/>
              <a:t>9/23/21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F38A82-1227-7F48-A9BB-D6AE91266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CB3393-7318-FC4A-A3A5-A2A77C228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EEBDB-195B-1F47-9FE2-673E74D2D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06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3FFC34-DAC5-DB42-944C-39C205517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C7CDC1-620F-3840-B7CC-F15248DA2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05F42-8C07-BC4C-9199-28994DB1DE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07E0F-785F-8841-AB39-15005EF0DE00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7006A-70C0-E34C-B182-758E44570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792F6-91B4-3F42-B7EA-761624F0C8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EEBDB-195B-1F47-9FE2-673E74D2D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145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BFB5CF9-EB3F-E84D-B66C-D881A609904D}"/>
              </a:ext>
            </a:extLst>
          </p:cNvPr>
          <p:cNvSpPr txBox="1"/>
          <p:nvPr/>
        </p:nvSpPr>
        <p:spPr>
          <a:xfrm>
            <a:off x="427381" y="112854"/>
            <a:ext cx="74345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Analysis of AMPR and HIWRAP Data in Two Cases From IMPACTS</a:t>
            </a:r>
          </a:p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Richter et al.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72BD8AE-BBA1-B143-8A08-383FB215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381" y="1004760"/>
            <a:ext cx="5474700" cy="2734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935BDFE7-0B91-0747-AD9B-13AE2CA4CA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70" r="8549"/>
          <a:stretch/>
        </p:blipFill>
        <p:spPr bwMode="auto">
          <a:xfrm>
            <a:off x="243880" y="3984834"/>
            <a:ext cx="8786193" cy="2515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01B29AA7-D989-2C48-AF7E-923F63FCD9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841" y="744326"/>
            <a:ext cx="5896279" cy="3046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828595-6FAC-AD45-B720-A6C49C1E3405}"/>
              </a:ext>
            </a:extLst>
          </p:cNvPr>
          <p:cNvSpPr txBox="1"/>
          <p:nvPr/>
        </p:nvSpPr>
        <p:spPr>
          <a:xfrm>
            <a:off x="9030073" y="4580881"/>
            <a:ext cx="25788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AMPR sensitive to sloping bright band observed on 1 February 2020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C1437C-63FD-514C-BA0A-7F7580B174A7}"/>
              </a:ext>
            </a:extLst>
          </p:cNvPr>
          <p:cNvSpPr txBox="1"/>
          <p:nvPr/>
        </p:nvSpPr>
        <p:spPr>
          <a:xfrm>
            <a:off x="10470502" y="1119321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Ku Z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BEB1BC-5D58-4446-9B71-DAD72612AED9}"/>
              </a:ext>
            </a:extLst>
          </p:cNvPr>
          <p:cNvSpPr txBox="1"/>
          <p:nvPr/>
        </p:nvSpPr>
        <p:spPr>
          <a:xfrm>
            <a:off x="10508974" y="200267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DFR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9A36145-2D79-B14E-B779-08EDC3116116}"/>
              </a:ext>
            </a:extLst>
          </p:cNvPr>
          <p:cNvSpPr txBox="1"/>
          <p:nvPr/>
        </p:nvSpPr>
        <p:spPr>
          <a:xfrm>
            <a:off x="9458740" y="2747521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AMPR Nadir Tb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EF1E305-E7A9-3F40-B4FF-EE20089691AB}"/>
              </a:ext>
            </a:extLst>
          </p:cNvPr>
          <p:cNvSpPr txBox="1"/>
          <p:nvPr/>
        </p:nvSpPr>
        <p:spPr>
          <a:xfrm>
            <a:off x="3947700" y="6315703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AMPR Swath Tb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2E4E7CE-3C7E-8A4D-9BEE-80572D6BA3AC}"/>
              </a:ext>
            </a:extLst>
          </p:cNvPr>
          <p:cNvSpPr txBox="1"/>
          <p:nvPr/>
        </p:nvSpPr>
        <p:spPr>
          <a:xfrm>
            <a:off x="3659785" y="1119321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HRRR 1-sigma T</a:t>
            </a:r>
          </a:p>
        </p:txBody>
      </p:sp>
    </p:spTree>
    <p:extLst>
      <p:ext uri="{BB962C8B-B14F-4D97-AF65-F5344CB8AC3E}">
        <p14:creationId xmlns:p14="http://schemas.microsoft.com/office/powerpoint/2010/main" val="1940166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38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Lang, Timothy J. (MSFC-ST11)</dc:creator>
  <cp:lastModifiedBy>Lang, Timothy J. (MSFC-ST11)</cp:lastModifiedBy>
  <cp:revision>1</cp:revision>
  <dcterms:created xsi:type="dcterms:W3CDTF">2021-09-23T12:27:38Z</dcterms:created>
  <dcterms:modified xsi:type="dcterms:W3CDTF">2021-09-23T12:35:46Z</dcterms:modified>
</cp:coreProperties>
</file>