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5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47013-8897-4967-A075-E49914C2ED5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D2B57-9A68-41DA-AA2A-185E45D6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4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DDC-9B32-4A1C-990B-BA4954D2860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32DC-B50C-4D42-B92B-0A8DD0C2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4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DDC-9B32-4A1C-990B-BA4954D2860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32DC-B50C-4D42-B92B-0A8DD0C2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DDC-9B32-4A1C-990B-BA4954D2860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32DC-B50C-4D42-B92B-0A8DD0C2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3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DDC-9B32-4A1C-990B-BA4954D2860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32DC-B50C-4D42-B92B-0A8DD0C2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DDC-9B32-4A1C-990B-BA4954D2860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32DC-B50C-4D42-B92B-0A8DD0C2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7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DDC-9B32-4A1C-990B-BA4954D2860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32DC-B50C-4D42-B92B-0A8DD0C2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DDC-9B32-4A1C-990B-BA4954D2860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32DC-B50C-4D42-B92B-0A8DD0C2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9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DDC-9B32-4A1C-990B-BA4954D2860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32DC-B50C-4D42-B92B-0A8DD0C2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5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DDC-9B32-4A1C-990B-BA4954D2860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32DC-B50C-4D42-B92B-0A8DD0C2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3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DDC-9B32-4A1C-990B-BA4954D2860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32DC-B50C-4D42-B92B-0A8DD0C2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DDC-9B32-4A1C-990B-BA4954D2860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32DC-B50C-4D42-B92B-0A8DD0C2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DDDC-9B32-4A1C-990B-BA4954D28604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32DC-B50C-4D42-B92B-0A8DD0C2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2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rccohen\Downloads\ESA%20S-5P%20geophysical%20validation%20requirement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90806"/>
            <a:ext cx="11942618" cy="120598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TEMPO validation #1: </a:t>
            </a:r>
            <a:br>
              <a:rPr lang="en-US" sz="4000" dirty="0" smtClean="0">
                <a:latin typeface="Arial Black" panose="020B0A04020102020204" pitchFamily="34" charset="0"/>
              </a:rPr>
            </a:br>
            <a:r>
              <a:rPr lang="en-US" sz="4000" dirty="0" smtClean="0">
                <a:latin typeface="Arial Black" panose="020B0A04020102020204" pitchFamily="34" charset="0"/>
              </a:rPr>
              <a:t>Consistent with LEO Observations?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90700" y="1422861"/>
            <a:ext cx="11513126" cy="4279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Radiance and Spectroscopy.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Validation of Products at level of current LEO 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instruments</a:t>
            </a:r>
          </a:p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e.g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chemeClr val="tx1"/>
                </a:solidFill>
              </a:rPr>
              <a:t>TROPOMI Validation specifications.</a:t>
            </a:r>
          </a:p>
          <a:p>
            <a:pPr algn="l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            </a:t>
            </a:r>
            <a:r>
              <a:rPr lang="en-US" sz="1800" dirty="0" smtClean="0">
                <a:solidFill>
                  <a:schemeClr val="tx1"/>
                </a:solidFill>
                <a:hlinkClick r:id="rId2" action="ppaction://hlinkfile"/>
              </a:rPr>
              <a:t>file</a:t>
            </a:r>
            <a:r>
              <a:rPr lang="en-US" sz="1800" dirty="0">
                <a:solidFill>
                  <a:schemeClr val="tx1"/>
                </a:solidFill>
                <a:hlinkClick r:id="rId2" action="ppaction://hlinkfile"/>
              </a:rPr>
              <a:t>:///C:/</a:t>
            </a:r>
            <a:r>
              <a:rPr lang="en-US" sz="1800" dirty="0" smtClean="0">
                <a:solidFill>
                  <a:schemeClr val="tx1"/>
                </a:solidFill>
                <a:hlinkClick r:id="rId2" action="ppaction://hlinkfile"/>
              </a:rPr>
              <a:t>Users/rccohen/Downloads/ESA%20S-5P%20geophysical%20validation%20requirements.pdf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</a:rPr>
              <a:t>3. Validation by comparison to PANDORA (contract) and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</a:rPr>
              <a:t>	 </a:t>
            </a:r>
            <a:r>
              <a:rPr lang="en-US" sz="2400" dirty="0" smtClean="0">
                <a:solidFill>
                  <a:schemeClr val="tx1"/>
                </a:solidFill>
              </a:rPr>
              <a:t>         by </a:t>
            </a:r>
            <a:r>
              <a:rPr lang="en-US" sz="2400" dirty="0">
                <a:solidFill>
                  <a:schemeClr val="tx1"/>
                </a:solidFill>
              </a:rPr>
              <a:t>comparison to other LEO </a:t>
            </a:r>
            <a:r>
              <a:rPr lang="en-US" sz="2400" dirty="0" err="1" smtClean="0">
                <a:solidFill>
                  <a:schemeClr val="tx1"/>
                </a:solidFill>
              </a:rPr>
              <a:t>instuments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</a:rPr>
              <a:t>Above items are well documented in the literature—no new science to do.</a:t>
            </a:r>
          </a:p>
          <a:p>
            <a:pPr algn="l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4. There is not yet any validation of the pixel-pixel precision of LEO products (~2-3km).</a:t>
            </a:r>
            <a:endParaRPr lang="en-US" sz="2400" b="1" dirty="0">
              <a:solidFill>
                <a:srgbClr val="FF0000"/>
              </a:solidFill>
            </a:endParaRPr>
          </a:p>
          <a:p>
            <a:pPr algn="l">
              <a:defRPr/>
            </a:pP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65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644" t="3" r="1898" b="55055"/>
          <a:stretch/>
        </p:blipFill>
        <p:spPr>
          <a:xfrm>
            <a:off x="4073447" y="290074"/>
            <a:ext cx="7280353" cy="61697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EB115-6210-8E4B-A0D1-1C19C4F5C6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2013" y="6198255"/>
            <a:ext cx="3567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Judd, et al., 2019</a:t>
            </a:r>
          </a:p>
        </p:txBody>
      </p:sp>
    </p:spTree>
    <p:extLst>
      <p:ext uri="{BB962C8B-B14F-4D97-AF65-F5344CB8AC3E}">
        <p14:creationId xmlns:p14="http://schemas.microsoft.com/office/powerpoint/2010/main" val="108860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83880"/>
            <a:ext cx="11942618" cy="132097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TEMPO validation #2: </a:t>
            </a:r>
            <a:br>
              <a:rPr lang="en-US" sz="4000" dirty="0" smtClean="0">
                <a:latin typeface="Arial Black" panose="020B0A04020102020204" pitchFamily="34" charset="0"/>
              </a:rPr>
            </a:br>
            <a:r>
              <a:rPr lang="en-US" sz="4000" dirty="0" smtClean="0">
                <a:latin typeface="Arial Black" panose="020B0A04020102020204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New aspects of GEO/TEMPO?</a:t>
            </a:r>
            <a:endParaRPr lang="en-US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4074" y="1837114"/>
            <a:ext cx="11513126" cy="128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  <a:latin typeface="Calibri"/>
              </a:rPr>
              <a:t>Multiple SZA at same pixel—PANDORA network, and ?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  <a:latin typeface="Calibri"/>
              </a:rPr>
              <a:t>Vertical profiles of O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.</a:t>
            </a:r>
            <a:endParaRPr lang="en-US" dirty="0" smtClean="0">
              <a:solidFill>
                <a:srgbClr val="FF0000"/>
              </a:solidFill>
              <a:latin typeface="Calibri"/>
            </a:endParaRPr>
          </a:p>
          <a:p>
            <a:pPr marL="514350" indent="-514350" algn="l">
              <a:buFont typeface="Arial" panose="020B0604020202020204" pitchFamily="34" charset="0"/>
              <a:buAutoNum type="arabicPeriod"/>
              <a:defRPr/>
            </a:pPr>
            <a:endParaRPr lang="en-US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96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sorts of other measurements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 spectrometers</a:t>
            </a:r>
          </a:p>
          <a:p>
            <a:r>
              <a:rPr lang="en-US" dirty="0" smtClean="0"/>
              <a:t>PANDORA</a:t>
            </a:r>
          </a:p>
          <a:p>
            <a:r>
              <a:rPr lang="en-US" dirty="0" smtClean="0"/>
              <a:t>LIDAR</a:t>
            </a:r>
          </a:p>
          <a:p>
            <a:r>
              <a:rPr lang="en-US" smtClean="0"/>
              <a:t>????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47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134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TEMPO validation #1:  Consistent with LEO Observations?</vt:lpstr>
      <vt:lpstr>PowerPoint Presentation</vt:lpstr>
      <vt:lpstr>TEMPO validation #2:   New aspects of GEO/TEMPO?</vt:lpstr>
      <vt:lpstr>What sorts of other measurements help?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rccohen</dc:creator>
  <cp:lastModifiedBy>rccohen</cp:lastModifiedBy>
  <cp:revision>5</cp:revision>
  <dcterms:created xsi:type="dcterms:W3CDTF">2020-08-10T22:04:27Z</dcterms:created>
  <dcterms:modified xsi:type="dcterms:W3CDTF">2021-05-31T20:28:17Z</dcterms:modified>
</cp:coreProperties>
</file>