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2"/>
    <p:restoredTop sz="94637"/>
  </p:normalViewPr>
  <p:slideViewPr>
    <p:cSldViewPr snapToGrid="0" snapToObjects="1">
      <p:cViewPr varScale="1">
        <p:scale>
          <a:sx n="104" d="100"/>
          <a:sy n="104" d="100"/>
        </p:scale>
        <p:origin x="10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FF20D-8E2E-214B-BD74-9C779B437541}" type="datetimeFigureOut">
              <a:rPr lang="en-US" smtClean="0"/>
              <a:t>5/28/21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57346-C6E8-4A4A-8A96-2B011866C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29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561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B7007-DBE7-754A-874B-CC81A6176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84258-83CD-D142-AD90-AE6B3A946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D3A28-9CF1-ED4A-9565-7BA6231F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5/28/21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7A372-6E6B-5E41-AEFD-E7677D75B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055FB-0503-5745-A038-ABA9161FD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6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B3937-CDC7-124C-BE4B-1DAE02818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4BE4E9-5A67-7949-A4DD-489F6F7B4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B1E4F-743C-0F41-B15B-B683B12D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5/28/21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8836F-BD3D-D845-B177-0D66BAE4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998B1-D185-B543-B0A1-E6580088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5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E5027C-55FB-464E-9107-CF963EA2A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972EDB-B7A6-5841-A183-32DE42495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2C12B-81ED-A842-9AB9-28B0A447C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5/28/21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E7D71-23A8-9C4E-93A0-4FD39E74A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91B74-84C6-6241-BD0D-FC833C6F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06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Title and Content">
  <p:cSld name="5_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9393"/>
            <a:ext cx="12192000" cy="6887665"/>
          </a:xfrm>
          <a:prstGeom prst="rect">
            <a:avLst/>
          </a:prstGeom>
          <a:gradFill>
            <a:gsLst>
              <a:gs pos="0">
                <a:srgbClr val="255B74"/>
              </a:gs>
              <a:gs pos="25000">
                <a:srgbClr val="255B74"/>
              </a:gs>
              <a:gs pos="91000">
                <a:srgbClr val="C3873A"/>
              </a:gs>
              <a:gs pos="100000">
                <a:srgbClr val="C3873A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16;p28"/>
          <p:cNvGrpSpPr/>
          <p:nvPr/>
        </p:nvGrpSpPr>
        <p:grpSpPr>
          <a:xfrm>
            <a:off x="517664" y="-19393"/>
            <a:ext cx="4628149" cy="6890327"/>
            <a:chOff x="3308351" y="2370138"/>
            <a:chExt cx="2760662" cy="4110037"/>
          </a:xfrm>
        </p:grpSpPr>
        <p:sp>
          <p:nvSpPr>
            <p:cNvPr id="17" name="Google Shape;17;p28"/>
            <p:cNvSpPr/>
            <p:nvPr/>
          </p:nvSpPr>
          <p:spPr>
            <a:xfrm>
              <a:off x="4494213" y="2370138"/>
              <a:ext cx="1574800" cy="3676650"/>
            </a:xfrm>
            <a:custGeom>
              <a:avLst/>
              <a:gdLst/>
              <a:ahLst/>
              <a:cxnLst/>
              <a:rect l="l" t="t" r="r" b="b"/>
              <a:pathLst>
                <a:path w="828" h="1936" extrusionOk="0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>
              <a:gsLst>
                <a:gs pos="0">
                  <a:srgbClr val="8ACCEC"/>
                </a:gs>
                <a:gs pos="100000">
                  <a:srgbClr val="6BB7E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8"/>
            <p:cNvSpPr/>
            <p:nvPr/>
          </p:nvSpPr>
          <p:spPr>
            <a:xfrm>
              <a:off x="3343276" y="5254625"/>
              <a:ext cx="542925" cy="1223962"/>
            </a:xfrm>
            <a:custGeom>
              <a:avLst/>
              <a:gdLst/>
              <a:ahLst/>
              <a:cxnLst/>
              <a:rect l="l" t="t" r="r" b="b"/>
              <a:pathLst>
                <a:path w="286" h="645" extrusionOk="0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8"/>
            <p:cNvSpPr/>
            <p:nvPr/>
          </p:nvSpPr>
          <p:spPr>
            <a:xfrm>
              <a:off x="3308351" y="2376488"/>
              <a:ext cx="2270125" cy="4103687"/>
            </a:xfrm>
            <a:custGeom>
              <a:avLst/>
              <a:gdLst/>
              <a:ahLst/>
              <a:cxnLst/>
              <a:rect l="l" t="t" r="r" b="b"/>
              <a:pathLst>
                <a:path w="1193" h="2162" extrusionOk="0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>
              <a:gsLst>
                <a:gs pos="0">
                  <a:srgbClr val="9FDCF2"/>
                </a:gs>
                <a:gs pos="85000">
                  <a:srgbClr val="52B3D9"/>
                </a:gs>
                <a:gs pos="100000">
                  <a:srgbClr val="52B3D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28"/>
          <p:cNvSpPr/>
          <p:nvPr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8"/>
          <p:cNvSpPr txBox="1">
            <a:spLocks noGrp="1"/>
          </p:cNvSpPr>
          <p:nvPr>
            <p:ph type="title"/>
          </p:nvPr>
        </p:nvSpPr>
        <p:spPr>
          <a:xfrm>
            <a:off x="952500" y="1104144"/>
            <a:ext cx="1039368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body" idx="1"/>
          </p:nvPr>
        </p:nvSpPr>
        <p:spPr>
          <a:xfrm>
            <a:off x="952500" y="2271860"/>
            <a:ext cx="10619923" cy="162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251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4D7A3-A80C-2E4D-9F2A-C4E9BD629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0B3A2-5BEF-9B4A-96CA-92980403E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19210-C197-BB46-A866-10D8825CF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5/28/21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65536-EB00-AD42-86AC-684C38FB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D03BA-BF1A-6C48-8B6C-33FAF11B4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5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4FCEB-7B16-FB4D-83B0-28C9AFDAA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A73C7-4BE9-F246-B6C4-9920F404E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DED62-46FE-5B4F-9492-B9E226BEC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5/28/21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3C472-CED8-FC42-A883-EFBFDA211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86A38-A941-5545-AFA8-C71D72690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86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D0897-085E-244F-A327-439328903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5A310-7111-9D4D-9208-C2117A933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346E8-9926-A74B-9BB1-AC26E7334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1664E7-5009-2A46-B926-75EB79C0C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5/28/21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06E9B-2235-FC49-84B2-32287DCF0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ABA33-0856-DC4F-BB6D-4B124B24A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1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D27FB-CF62-0449-9558-49051EE4A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6A69D-3A0D-F84C-B71D-AEF113696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9B6F6-8158-7140-A233-576B6F843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57422C-4689-484B-8F6E-0311107F3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2CBADD-12FE-A046-9C9F-57FC789732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63D2D8-DFD0-A64B-BA52-832E049BF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5/28/21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C36057-0210-3B42-AC12-1CF8F955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87EABC-A7F3-5F43-8B0C-78EC7A42F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6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E0AAA-5614-A443-9562-F3E69C795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995331-57ED-B448-9B10-1B822E239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5/28/21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5281A5-8A20-C543-BF05-9ABF3917D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7A5859-3121-9E4A-90D8-CA00451DC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0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482D32-7030-6C41-BF06-1DF496D0D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5/28/21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51D0F3-1E97-1C42-9D1B-6B13179D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C3DA9-BCF0-BA4E-85E5-288238516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3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552D9-F87A-9348-B6D3-2A747201A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F405C-81EF-5644-A0EE-66488824C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52CD93-6214-514E-9D7B-56A571310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F97B4-7319-E44E-9D54-92BE79460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5/28/21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0A318-9F57-754D-9C72-FEC7C14F9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5EF16-893A-CB41-9FB1-6F030AFF0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77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FCD81-E31F-5C42-B50D-008152B44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66528C-3C45-E648-B05E-C630587B4C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DE620E-DABB-794B-B3F9-293D65514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72318-7652-174D-9C83-429A7141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5/28/21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953C2E-E2BC-B24C-AB8D-BB3AE6A96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77565-0A8B-BA4C-81B8-F307C835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2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297A48-6477-D54A-AF07-7E021F347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208EB-63E3-F746-89C2-C4F3ABEE3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AF0B4-779D-A441-AE3D-2A65EB84CD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54840-1AD5-6D40-B60C-808617A59E21}" type="datetimeFigureOut">
              <a:rPr lang="en-US" smtClean="0"/>
              <a:t>5/28/21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7E53B-E158-4848-86B8-42FC828379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0089B-A914-1B4C-93F0-A8DFA5AEA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1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https://doi.org/10.1029/2020MS002413" TargetMode="External"/><Relationship Id="rId4" Type="http://schemas.openxmlformats.org/officeDocument/2006/relationships/image" Target="../media/image2.jp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"/>
          <p:cNvSpPr txBox="1"/>
          <p:nvPr/>
        </p:nvSpPr>
        <p:spPr>
          <a:xfrm>
            <a:off x="82666" y="267761"/>
            <a:ext cx="1188720" cy="1169511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Headshot of yourself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4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400" b="0" i="0" u="none" strike="noStrike" cap="none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400" b="0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46" name="Google Shape;146;p1"/>
          <p:cNvPicPr preferRelativeResize="0"/>
          <p:nvPr/>
        </p:nvPicPr>
        <p:blipFill>
          <a:blip r:embed="rId3"/>
          <a:srcRect l="1598" r="1598"/>
          <a:stretch/>
        </p:blipFill>
        <p:spPr>
          <a:xfrm>
            <a:off x="134085" y="336817"/>
            <a:ext cx="1094729" cy="106727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"/>
          <p:cNvSpPr txBox="1"/>
          <p:nvPr/>
        </p:nvSpPr>
        <p:spPr>
          <a:xfrm>
            <a:off x="10390683" y="5651368"/>
            <a:ext cx="1846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"/>
          <p:cNvSpPr/>
          <p:nvPr/>
        </p:nvSpPr>
        <p:spPr>
          <a:xfrm>
            <a:off x="1193975" y="203200"/>
            <a:ext cx="9844500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244D60"/>
              </a:buClr>
              <a:buSzPts val="3200"/>
            </a:pPr>
            <a:r>
              <a:rPr lang="en-US" sz="3200" b="1" dirty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Knowland–NASA GEOS Composition Forecast System, “GEOS-CF”</a:t>
            </a:r>
            <a:r>
              <a:rPr lang="en-US" i="1" dirty="0"/>
              <a:t> </a:t>
            </a:r>
          </a:p>
          <a:p>
            <a:pPr lvl="0" algn="ctr">
              <a:buClr>
                <a:srgbClr val="244D60"/>
              </a:buClr>
              <a:buSzPts val="3200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K. Emma Knowland, USRA/GESTAR NASA GSFC GMAO</a:t>
            </a:r>
            <a:br>
              <a:rPr lang="en-US" sz="18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18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Christoph Keller, Bryan Duncan,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Junhua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Liu, Sarah Strode</a:t>
            </a:r>
            <a:r>
              <a:rPr lang="en-US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Pam Wales, Dan Anderson, Larry Coy, Eric Fleming, Julie Nicely, Kris </a:t>
            </a:r>
            <a:r>
              <a:rPr lang="en-US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Wargan</a:t>
            </a:r>
            <a:r>
              <a:rPr lang="en-US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Lesley Ott, Steven Pawson</a:t>
            </a:r>
            <a:br>
              <a:rPr lang="en-US" sz="18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endParaRPr sz="4400" b="1" i="0" u="none" strike="noStrike" cap="none" dirty="0">
              <a:solidFill>
                <a:srgbClr val="244D6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151" name="Google Shape;151;p1"/>
          <p:cNvCxnSpPr/>
          <p:nvPr/>
        </p:nvCxnSpPr>
        <p:spPr>
          <a:xfrm flipH="1">
            <a:off x="403782" y="1464954"/>
            <a:ext cx="11430256" cy="21214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3229590-6CCA-5E42-83A7-E8168A61A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5879" y="251912"/>
            <a:ext cx="1169511" cy="11695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2BE7FE-9EA0-444D-AE87-1309890CAA70}"/>
              </a:ext>
            </a:extLst>
          </p:cNvPr>
          <p:cNvSpPr/>
          <p:nvPr/>
        </p:nvSpPr>
        <p:spPr>
          <a:xfrm>
            <a:off x="7874370" y="5373577"/>
            <a:ext cx="50326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/>
              <a:t>https://gmao.gsfc.nasa.gov/</a:t>
            </a:r>
            <a:r>
              <a:rPr lang="en-US" sz="1400" u="sng" dirty="0" err="1"/>
              <a:t>weather_prediction</a:t>
            </a:r>
            <a:r>
              <a:rPr lang="en-US" sz="1400" u="sng" dirty="0"/>
              <a:t>/GEOS-CF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4DE75D-39B8-DF4E-B99D-0556DF0AB65D}"/>
              </a:ext>
            </a:extLst>
          </p:cNvPr>
          <p:cNvSpPr txBox="1"/>
          <p:nvPr/>
        </p:nvSpPr>
        <p:spPr>
          <a:xfrm>
            <a:off x="2292627" y="5787538"/>
            <a:ext cx="9278007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14288" indent="-14288" algn="ctr">
              <a:tabLst>
                <a:tab pos="169863" algn="l"/>
              </a:tabLst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Keller, C. A., Knowland, K. E. et al. (2021). Description of the NASA GEOS composition forecast modeling system GEOS‐CF v1.0. </a:t>
            </a:r>
            <a:r>
              <a:rPr lang="en-US" sz="1400" i="1" dirty="0">
                <a:solidFill>
                  <a:schemeClr val="bg2">
                    <a:lumMod val="10000"/>
                  </a:schemeClr>
                </a:solidFill>
              </a:rPr>
              <a:t>JAMES </a:t>
            </a:r>
            <a:r>
              <a:rPr lang="en-US" sz="1400" dirty="0">
                <a:hlinkClick r:id="rId5"/>
              </a:rPr>
              <a:t>https://doi.org/10.1029/2020MS002413</a:t>
            </a:r>
            <a:r>
              <a:rPr lang="en-US" sz="1400" dirty="0"/>
              <a:t> </a:t>
            </a: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4CA444F-4401-C248-AC94-F8EAA3C45A4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99" t="50000" r="54618"/>
          <a:stretch/>
        </p:blipFill>
        <p:spPr>
          <a:xfrm>
            <a:off x="2942119" y="2343495"/>
            <a:ext cx="5032626" cy="3247714"/>
          </a:xfrm>
          <a:prstGeom prst="rect">
            <a:avLst/>
          </a:prstGeom>
        </p:spPr>
      </p:pic>
      <p:pic>
        <p:nvPicPr>
          <p:cNvPr id="17" name="Picture 1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37DC1DBA-D8AF-4545-A477-4CC496563A6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152" t="47780" b="1927"/>
          <a:stretch/>
        </p:blipFill>
        <p:spPr>
          <a:xfrm>
            <a:off x="8207270" y="2652606"/>
            <a:ext cx="3779251" cy="188162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A384D82-00A9-154D-81C8-3557FD1B2DF6}"/>
              </a:ext>
            </a:extLst>
          </p:cNvPr>
          <p:cNvSpPr txBox="1"/>
          <p:nvPr/>
        </p:nvSpPr>
        <p:spPr>
          <a:xfrm>
            <a:off x="8637975" y="2340342"/>
            <a:ext cx="2971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2018 Tropospheric O</a:t>
            </a:r>
            <a:r>
              <a:rPr kumimoji="0" lang="en-US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4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GEOS-CF</a:t>
            </a:r>
            <a:r>
              <a:rPr lang="en-US" sz="1200" b="1" dirty="0">
                <a:solidFill>
                  <a:prstClr val="black"/>
                </a:solidFill>
                <a:latin typeface="Calibri" panose="020F0502020204030204"/>
              </a:rPr>
              <a:t>,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sondes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951FA79-CC1C-4F46-8047-A1E338619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2" y="2199559"/>
            <a:ext cx="1728326" cy="151640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8D592AA-CFAA-4A48-AD80-D48581E35F74}"/>
              </a:ext>
            </a:extLst>
          </p:cNvPr>
          <p:cNvSpPr/>
          <p:nvPr/>
        </p:nvSpPr>
        <p:spPr>
          <a:xfrm>
            <a:off x="64026" y="3637479"/>
            <a:ext cx="1732652" cy="44800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GEOS NWP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D3AD73-4EAA-6944-A63A-B72012DE4AD4}"/>
              </a:ext>
            </a:extLst>
          </p:cNvPr>
          <p:cNvSpPr/>
          <p:nvPr/>
        </p:nvSpPr>
        <p:spPr>
          <a:xfrm>
            <a:off x="64029" y="5764396"/>
            <a:ext cx="1732652" cy="42556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GEOS - </a:t>
            </a:r>
            <a:r>
              <a:rPr lang="en-US" sz="1800" dirty="0" err="1">
                <a:solidFill>
                  <a:schemeClr val="bg1"/>
                </a:solidFill>
              </a:rPr>
              <a:t>Chem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B8DC74E-0A1B-7C43-B734-FF35D2BBBF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381" y="4095132"/>
            <a:ext cx="1633576" cy="1671654"/>
          </a:xfrm>
          <a:prstGeom prst="rect">
            <a:avLst/>
          </a:prstGeom>
        </p:spPr>
      </p:pic>
      <p:sp>
        <p:nvSpPr>
          <p:cNvPr id="25" name="Right Arrow 24">
            <a:extLst>
              <a:ext uri="{FF2B5EF4-FFF2-40B4-BE49-F238E27FC236}">
                <a16:creationId xmlns:a16="http://schemas.microsoft.com/office/drawing/2014/main" id="{2F2E38A8-63E1-4243-9D54-1FDC767C68B2}"/>
              </a:ext>
            </a:extLst>
          </p:cNvPr>
          <p:cNvSpPr/>
          <p:nvPr/>
        </p:nvSpPr>
        <p:spPr>
          <a:xfrm>
            <a:off x="1940382" y="3836830"/>
            <a:ext cx="769212" cy="64852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54761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129</Words>
  <Application>Microsoft Macintosh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Mcfadden, Susan K. (ARC-SGG)[Bay Area Environmental Research Institute]</dc:creator>
  <cp:keywords/>
  <dc:description/>
  <cp:lastModifiedBy>Knowland, Emma (GSFC-610.1)[UNIVERSITIES SPACE RESEARCH ASSOCIATION]</cp:lastModifiedBy>
  <cp:revision>22</cp:revision>
  <dcterms:created xsi:type="dcterms:W3CDTF">2020-07-29T20:44:57Z</dcterms:created>
  <dcterms:modified xsi:type="dcterms:W3CDTF">2021-05-28T19:14:18Z</dcterms:modified>
  <cp:category/>
</cp:coreProperties>
</file>