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F88C-C677-1440-8839-627F69A50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1F3C6-BE53-DE4B-89C0-608F72000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C4F9A-358B-CB49-B828-AE997094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FA75F-CD98-1848-AB54-381B10FB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3B87-2A42-9F43-A946-9E13C7F1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5206-29DE-4A46-B120-F6C68282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CF60A-FDD3-7946-A7C6-DC5A64126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01197-0DBD-C341-8F22-D80B0124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79D5F-A95B-F44F-A8E7-CE188CA5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23E6-D2E2-894B-87DD-547BB823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1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411AC-BEB3-B242-B066-AA1EAA49D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CF8C7-8F5D-734B-A8AB-9D27A3163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912E0-EFC7-B24D-99F2-F0D6D22C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96661-F6B5-4640-87ED-A23E7E5F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05228-BB2A-9847-A7A2-28A5351F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DF5E-E1CE-E145-96B2-BD33CD4EC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4EFF-66AB-7945-9C08-FF190A7D4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87E68-706F-774E-93BF-16D9730C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54076-3A0F-B442-B97A-20B7B8A8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1292C-0BEA-E842-A265-D636D240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8A10-F23F-D044-BDD6-68B7F5D5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B4EFC-E76C-004D-B80C-89959009D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6F8E7-4A8F-5D4E-827E-68744CFD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D039-AE40-F844-B236-73F95DB9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4D0E0-0C7F-2647-A320-9F065D87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1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E78E-7F9A-9947-9B18-C6A05F8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4AC8-D146-0748-A418-A4D297603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13598-53F9-B440-9AEA-0BF8B954D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CF9EE-865A-4D45-B560-F6663E66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4CFEA-9062-1540-AB0C-1E632A24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B694A-A2D6-EB4A-A6B8-2EFAC28A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44C7D-ECFF-D543-ADD7-060D2BD4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452F5-0BBF-0448-9178-691C7C915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5A62-EDB7-264C-B54E-C6E02C5D3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BE5A7-8183-7346-9D87-292F50E6F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995F5-98B0-8B4E-AE91-22D52AA87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61C4A-EAC3-6746-B029-4E86265E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E6D48-8309-2740-8846-A75F53C2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C435B-92F8-0B4C-953B-AA718D75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8E456-FF79-304A-9959-7118BBE6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81EAF-6573-C543-8AC9-0B6413BA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4B245-C2E7-C641-8364-E5A6D560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3E1C1-E404-7A48-A39B-B486738F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3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CC6AF-E0A0-7644-AE72-ABBC9738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7E8BA-5068-AE47-9A59-142C2E38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4727B-4EE4-D140-8613-258EDD23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BCA01-E750-0F44-8271-4FE519D8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AB80-E76B-2844-A4AB-764F464F3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713CA-49DA-8543-9B0E-DBD207A22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CCBB8-F101-2C4C-9C21-7130F473B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ADDFC-98D4-BC47-AC61-758DBF1E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9CA74-C69B-7542-99FB-EFBB2ED8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ADFF-411B-724C-BC6C-84DE50C5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E47F2-6777-6447-85E7-5E85B90FD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5AE69-7A70-6447-81F2-D4ABF3F35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2D5DE-324D-314A-81DB-2EBCB402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271D-7F79-6347-BE7A-FA61F192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3E1DE-A9B4-F14B-83DD-0D2B44BF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9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7D7D6-C92D-2B48-969A-6F4C9F56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3E0C-5F4F-EC4C-BEA7-E25074B9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491A3-3591-1941-8AAF-DBD4C8C48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9A84-5244-1842-87A2-8089D4E73F53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9C4F-A17C-C14F-A488-19F0A97FD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E5D78-5D98-0246-8210-636E5DE50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BEF0C-249C-044A-920E-A28AEAB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1096F0F0-D6AF-9A45-B7BA-30AA1D738CDC}"/>
              </a:ext>
            </a:extLst>
          </p:cNvPr>
          <p:cNvSpPr/>
          <p:nvPr/>
        </p:nvSpPr>
        <p:spPr>
          <a:xfrm>
            <a:off x="1429550" y="188349"/>
            <a:ext cx="1133341" cy="9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3E6E57B-83FB-CB47-A76A-9C202C259320}"/>
              </a:ext>
            </a:extLst>
          </p:cNvPr>
          <p:cNvSpPr/>
          <p:nvPr/>
        </p:nvSpPr>
        <p:spPr>
          <a:xfrm>
            <a:off x="6956020" y="195432"/>
            <a:ext cx="1133341" cy="9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719A0D2-A37C-D546-B663-EA7249556DF6}"/>
              </a:ext>
            </a:extLst>
          </p:cNvPr>
          <p:cNvSpPr/>
          <p:nvPr/>
        </p:nvSpPr>
        <p:spPr>
          <a:xfrm>
            <a:off x="6961025" y="5531305"/>
            <a:ext cx="1133341" cy="99167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D9E82B1-D98A-004A-8958-07EA511134AF}"/>
              </a:ext>
            </a:extLst>
          </p:cNvPr>
          <p:cNvSpPr/>
          <p:nvPr/>
        </p:nvSpPr>
        <p:spPr>
          <a:xfrm>
            <a:off x="5806223" y="5525834"/>
            <a:ext cx="1133341" cy="99167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50B922A-FB35-DB45-BE80-0A86133D6411}"/>
              </a:ext>
            </a:extLst>
          </p:cNvPr>
          <p:cNvSpPr/>
          <p:nvPr/>
        </p:nvSpPr>
        <p:spPr>
          <a:xfrm>
            <a:off x="2562892" y="5547112"/>
            <a:ext cx="1133341" cy="9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E26AC7-A9C1-CF46-955E-CACA1325F640}"/>
              </a:ext>
            </a:extLst>
          </p:cNvPr>
          <p:cNvSpPr/>
          <p:nvPr/>
        </p:nvSpPr>
        <p:spPr>
          <a:xfrm>
            <a:off x="1428410" y="5550400"/>
            <a:ext cx="1133341" cy="99167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1634D-9D22-E248-9DE9-03222B82C4AF}"/>
              </a:ext>
            </a:extLst>
          </p:cNvPr>
          <p:cNvSpPr/>
          <p:nvPr/>
        </p:nvSpPr>
        <p:spPr>
          <a:xfrm>
            <a:off x="1429551" y="3532540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DD6F5-133E-3341-9F53-59C3788F5FB8}"/>
              </a:ext>
            </a:extLst>
          </p:cNvPr>
          <p:cNvSpPr/>
          <p:nvPr/>
        </p:nvSpPr>
        <p:spPr>
          <a:xfrm>
            <a:off x="1429553" y="4534953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378500-3A13-7B41-A602-AC32D3574147}"/>
              </a:ext>
            </a:extLst>
          </p:cNvPr>
          <p:cNvSpPr/>
          <p:nvPr/>
        </p:nvSpPr>
        <p:spPr>
          <a:xfrm>
            <a:off x="2562892" y="3528251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78D89F-C640-BF44-8094-667DCF5C94EB}"/>
              </a:ext>
            </a:extLst>
          </p:cNvPr>
          <p:cNvSpPr/>
          <p:nvPr/>
        </p:nvSpPr>
        <p:spPr>
          <a:xfrm>
            <a:off x="2562894" y="4528516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950925-A404-D94A-8087-DEE029B1779D}"/>
              </a:ext>
            </a:extLst>
          </p:cNvPr>
          <p:cNvSpPr/>
          <p:nvPr/>
        </p:nvSpPr>
        <p:spPr>
          <a:xfrm>
            <a:off x="1429552" y="1181635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5B902C-1340-4E46-822F-55EF2CD834BE}"/>
              </a:ext>
            </a:extLst>
          </p:cNvPr>
          <p:cNvSpPr/>
          <p:nvPr/>
        </p:nvSpPr>
        <p:spPr>
          <a:xfrm>
            <a:off x="2562893" y="1181635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DF8684-0E47-544E-8709-7EA33662BC83}"/>
              </a:ext>
            </a:extLst>
          </p:cNvPr>
          <p:cNvSpPr/>
          <p:nvPr/>
        </p:nvSpPr>
        <p:spPr>
          <a:xfrm>
            <a:off x="1429554" y="2170628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EF2785-FFF4-5449-9592-B135C9C8C7B5}"/>
              </a:ext>
            </a:extLst>
          </p:cNvPr>
          <p:cNvSpPr/>
          <p:nvPr/>
        </p:nvSpPr>
        <p:spPr>
          <a:xfrm>
            <a:off x="2562894" y="2174921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B0ED5B-0B4F-6448-A432-E192B029B337}"/>
              </a:ext>
            </a:extLst>
          </p:cNvPr>
          <p:cNvSpPr/>
          <p:nvPr/>
        </p:nvSpPr>
        <p:spPr>
          <a:xfrm>
            <a:off x="6939564" y="2196053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64E8D0-7E6F-E14B-8A1D-129A6E1BF7D6}"/>
              </a:ext>
            </a:extLst>
          </p:cNvPr>
          <p:cNvSpPr/>
          <p:nvPr/>
        </p:nvSpPr>
        <p:spPr>
          <a:xfrm>
            <a:off x="4672882" y="1181635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F78BBA-DE9D-3E42-92D7-4051D8A48C0B}"/>
              </a:ext>
            </a:extLst>
          </p:cNvPr>
          <p:cNvSpPr/>
          <p:nvPr/>
        </p:nvSpPr>
        <p:spPr>
          <a:xfrm>
            <a:off x="5806223" y="1181635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011950-4C0F-5F4A-9FD7-442465DD8540}"/>
              </a:ext>
            </a:extLst>
          </p:cNvPr>
          <p:cNvSpPr/>
          <p:nvPr/>
        </p:nvSpPr>
        <p:spPr>
          <a:xfrm>
            <a:off x="4672882" y="2209235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847706-8193-2E4E-81ED-7F3961787C1E}"/>
              </a:ext>
            </a:extLst>
          </p:cNvPr>
          <p:cNvSpPr/>
          <p:nvPr/>
        </p:nvSpPr>
        <p:spPr>
          <a:xfrm>
            <a:off x="4672882" y="3543279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D7AD7E-414B-C847-8FCF-8058AF105D0D}"/>
              </a:ext>
            </a:extLst>
          </p:cNvPr>
          <p:cNvSpPr/>
          <p:nvPr/>
        </p:nvSpPr>
        <p:spPr>
          <a:xfrm>
            <a:off x="5806223" y="2196053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9B67F4-1749-0E4F-B078-ACB494C3E3C4}"/>
              </a:ext>
            </a:extLst>
          </p:cNvPr>
          <p:cNvSpPr txBox="1"/>
          <p:nvPr/>
        </p:nvSpPr>
        <p:spPr>
          <a:xfrm>
            <a:off x="1676059" y="131204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Vidal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BD8DE1-D980-8A4A-86CC-60344909DAB5}"/>
              </a:ext>
            </a:extLst>
          </p:cNvPr>
          <p:cNvSpPr txBox="1"/>
          <p:nvPr/>
        </p:nvSpPr>
        <p:spPr>
          <a:xfrm>
            <a:off x="6062863" y="233145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TBD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C542B1-5DF9-C14D-96DF-52F6B3201103}"/>
              </a:ext>
            </a:extLst>
          </p:cNvPr>
          <p:cNvSpPr txBox="1"/>
          <p:nvPr/>
        </p:nvSpPr>
        <p:spPr>
          <a:xfrm>
            <a:off x="1660968" y="2294728"/>
            <a:ext cx="7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Jhony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06FC02-9424-D745-9EB1-8AFF3F6BE008}"/>
              </a:ext>
            </a:extLst>
          </p:cNvPr>
          <p:cNvSpPr txBox="1"/>
          <p:nvPr/>
        </p:nvSpPr>
        <p:spPr>
          <a:xfrm>
            <a:off x="2697752" y="229717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Quincy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7073DC-84F9-B042-A737-53965CA861B4}"/>
              </a:ext>
            </a:extLst>
          </p:cNvPr>
          <p:cNvSpPr txBox="1"/>
          <p:nvPr/>
        </p:nvSpPr>
        <p:spPr>
          <a:xfrm>
            <a:off x="7015937" y="2343565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Sommer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9DD148-0897-0C40-9687-A7B4C51BA97F}"/>
              </a:ext>
            </a:extLst>
          </p:cNvPr>
          <p:cNvSpPr txBox="1"/>
          <p:nvPr/>
        </p:nvSpPr>
        <p:spPr>
          <a:xfrm>
            <a:off x="5985639" y="1376415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A8B553-3C8B-5449-B941-D12A8438831F}"/>
              </a:ext>
            </a:extLst>
          </p:cNvPr>
          <p:cNvSpPr txBox="1"/>
          <p:nvPr/>
        </p:nvSpPr>
        <p:spPr>
          <a:xfrm>
            <a:off x="4855454" y="2331453"/>
            <a:ext cx="72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Ayuta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1FC954-2CCF-0B47-A4A2-7A347A6102C5}"/>
              </a:ext>
            </a:extLst>
          </p:cNvPr>
          <p:cNvSpPr txBox="1"/>
          <p:nvPr/>
        </p:nvSpPr>
        <p:spPr>
          <a:xfrm>
            <a:off x="1713971" y="364781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20CD21-757A-514B-9D14-462050DD6A9E}"/>
              </a:ext>
            </a:extLst>
          </p:cNvPr>
          <p:cNvSpPr txBox="1"/>
          <p:nvPr/>
        </p:nvSpPr>
        <p:spPr>
          <a:xfrm>
            <a:off x="4923469" y="3687316"/>
            <a:ext cx="61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Brad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5BD261-3871-4F43-99E9-E9047D088F94}"/>
              </a:ext>
            </a:extLst>
          </p:cNvPr>
          <p:cNvSpPr txBox="1"/>
          <p:nvPr/>
        </p:nvSpPr>
        <p:spPr>
          <a:xfrm>
            <a:off x="7056723" y="3658834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Erin 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43DC64-81A1-9C49-9208-280F8FEE6ADB}"/>
              </a:ext>
            </a:extLst>
          </p:cNvPr>
          <p:cNvSpPr txBox="1"/>
          <p:nvPr/>
        </p:nvSpPr>
        <p:spPr>
          <a:xfrm>
            <a:off x="1615054" y="464724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Bernie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7073A-7505-EB41-A4D1-B7BB1D24B1AE}"/>
              </a:ext>
            </a:extLst>
          </p:cNvPr>
          <p:cNvSpPr txBox="1"/>
          <p:nvPr/>
        </p:nvSpPr>
        <p:spPr>
          <a:xfrm>
            <a:off x="4870459" y="1341583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Leslie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D83550-CD85-D944-98CD-507CE2B2C74E}"/>
              </a:ext>
            </a:extLst>
          </p:cNvPr>
          <p:cNvSpPr txBox="1"/>
          <p:nvPr/>
        </p:nvSpPr>
        <p:spPr>
          <a:xfrm>
            <a:off x="1705989" y="399368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D6F391-A1E5-504D-A670-9A06DD5AC5AD}"/>
              </a:ext>
            </a:extLst>
          </p:cNvPr>
          <p:cNvSpPr txBox="1"/>
          <p:nvPr/>
        </p:nvSpPr>
        <p:spPr>
          <a:xfrm>
            <a:off x="1537606" y="4967411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 Dir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1E36F-968E-A74E-839F-F6BE1751E778}"/>
              </a:ext>
            </a:extLst>
          </p:cNvPr>
          <p:cNvSpPr txBox="1"/>
          <p:nvPr/>
        </p:nvSpPr>
        <p:spPr>
          <a:xfrm>
            <a:off x="4812520" y="168100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PC/Log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A4AD3-5118-B848-9B29-FAEB95A7A914}"/>
              </a:ext>
            </a:extLst>
          </p:cNvPr>
          <p:cNvSpPr txBox="1"/>
          <p:nvPr/>
        </p:nvSpPr>
        <p:spPr>
          <a:xfrm>
            <a:off x="7186373" y="4063367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7D9963-6838-A949-9EE2-38A2475F0275}"/>
              </a:ext>
            </a:extLst>
          </p:cNvPr>
          <p:cNvSpPr txBox="1"/>
          <p:nvPr/>
        </p:nvSpPr>
        <p:spPr>
          <a:xfrm>
            <a:off x="1762531" y="168566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6FF502-5E42-6F4D-BA7B-2A2091F7738F}"/>
              </a:ext>
            </a:extLst>
          </p:cNvPr>
          <p:cNvSpPr txBox="1"/>
          <p:nvPr/>
        </p:nvSpPr>
        <p:spPr>
          <a:xfrm>
            <a:off x="7151979" y="268138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DPM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CEB44C-DEE4-C945-B3B2-A7B229EBF268}"/>
              </a:ext>
            </a:extLst>
          </p:cNvPr>
          <p:cNvSpPr txBox="1"/>
          <p:nvPr/>
        </p:nvSpPr>
        <p:spPr>
          <a:xfrm>
            <a:off x="2794305" y="2656372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DPM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6F7220-8A47-BE43-9866-220719EB2FFC}"/>
              </a:ext>
            </a:extLst>
          </p:cNvPr>
          <p:cNvSpPr txBox="1"/>
          <p:nvPr/>
        </p:nvSpPr>
        <p:spPr>
          <a:xfrm>
            <a:off x="1716098" y="263981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205C35-43FC-EE4D-AE06-B26F07B1C643}"/>
              </a:ext>
            </a:extLst>
          </p:cNvPr>
          <p:cNvSpPr txBox="1"/>
          <p:nvPr/>
        </p:nvSpPr>
        <p:spPr>
          <a:xfrm>
            <a:off x="6033139" y="2655106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22FCFA-74DB-CE4E-8651-3FADCA5A87C5}"/>
              </a:ext>
            </a:extLst>
          </p:cNvPr>
          <p:cNvSpPr txBox="1"/>
          <p:nvPr/>
        </p:nvSpPr>
        <p:spPr>
          <a:xfrm>
            <a:off x="2739030" y="40171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DPM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4BC201-43CE-704D-A5E9-18F9B8433D58}"/>
              </a:ext>
            </a:extLst>
          </p:cNvPr>
          <p:cNvSpPr txBox="1"/>
          <p:nvPr/>
        </p:nvSpPr>
        <p:spPr>
          <a:xfrm>
            <a:off x="5054947" y="2726011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7ECF912-3587-B249-ABE4-CA7BDE58BA75}"/>
              </a:ext>
            </a:extLst>
          </p:cNvPr>
          <p:cNvSpPr txBox="1"/>
          <p:nvPr/>
        </p:nvSpPr>
        <p:spPr>
          <a:xfrm>
            <a:off x="5025629" y="400337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6EC444-8D31-D24F-AB7F-A71FB9A20183}"/>
              </a:ext>
            </a:extLst>
          </p:cNvPr>
          <p:cNvSpPr txBox="1"/>
          <p:nvPr/>
        </p:nvSpPr>
        <p:spPr>
          <a:xfrm>
            <a:off x="2766557" y="4661458"/>
            <a:ext cx="65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Katie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6F59D5-3A64-3240-9508-E633BDD76C10}"/>
              </a:ext>
            </a:extLst>
          </p:cNvPr>
          <p:cNvSpPr txBox="1"/>
          <p:nvPr/>
        </p:nvSpPr>
        <p:spPr>
          <a:xfrm>
            <a:off x="2741138" y="4984035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DPM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B91BD8A-06CD-CC48-9B06-2A5F92F046BE}"/>
              </a:ext>
            </a:extLst>
          </p:cNvPr>
          <p:cNvSpPr/>
          <p:nvPr/>
        </p:nvSpPr>
        <p:spPr>
          <a:xfrm>
            <a:off x="4672881" y="4530854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071052B-DCCD-504D-A8B5-764F947544C9}"/>
              </a:ext>
            </a:extLst>
          </p:cNvPr>
          <p:cNvSpPr/>
          <p:nvPr/>
        </p:nvSpPr>
        <p:spPr>
          <a:xfrm>
            <a:off x="5825403" y="3542587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198B67-3DAB-FC42-AFE7-E8D7103FDFFE}"/>
              </a:ext>
            </a:extLst>
          </p:cNvPr>
          <p:cNvSpPr/>
          <p:nvPr/>
        </p:nvSpPr>
        <p:spPr>
          <a:xfrm>
            <a:off x="6958744" y="3543279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CE680F-94BF-0F40-B89E-0F318212538D}"/>
              </a:ext>
            </a:extLst>
          </p:cNvPr>
          <p:cNvSpPr/>
          <p:nvPr/>
        </p:nvSpPr>
        <p:spPr>
          <a:xfrm>
            <a:off x="5825402" y="4534953"/>
            <a:ext cx="1133341" cy="9916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307B39-02C7-4C43-9845-0BA05199D234}"/>
              </a:ext>
            </a:extLst>
          </p:cNvPr>
          <p:cNvSpPr/>
          <p:nvPr/>
        </p:nvSpPr>
        <p:spPr>
          <a:xfrm>
            <a:off x="6958744" y="4534953"/>
            <a:ext cx="1133341" cy="99167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62C7201-596E-584E-9BA6-32CCA2ADCA63}"/>
              </a:ext>
            </a:extLst>
          </p:cNvPr>
          <p:cNvSpPr/>
          <p:nvPr/>
        </p:nvSpPr>
        <p:spPr>
          <a:xfrm>
            <a:off x="6956021" y="1181635"/>
            <a:ext cx="1133341" cy="9916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ABAB05C-DFF4-724C-A315-A4FC4BE28448}"/>
              </a:ext>
            </a:extLst>
          </p:cNvPr>
          <p:cNvSpPr/>
          <p:nvPr/>
        </p:nvSpPr>
        <p:spPr>
          <a:xfrm>
            <a:off x="2628465" y="1294217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Maricela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470E6DA-C4D3-2544-BBCD-C5D1FF7601B5}"/>
              </a:ext>
            </a:extLst>
          </p:cNvPr>
          <p:cNvSpPr txBox="1"/>
          <p:nvPr/>
        </p:nvSpPr>
        <p:spPr>
          <a:xfrm>
            <a:off x="2697752" y="1669402"/>
            <a:ext cx="81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EVS3 $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370D69-22BC-B245-AF1F-6CDC98CA9BA7}"/>
              </a:ext>
            </a:extLst>
          </p:cNvPr>
          <p:cNvSpPr txBox="1"/>
          <p:nvPr/>
        </p:nvSpPr>
        <p:spPr>
          <a:xfrm>
            <a:off x="2699869" y="5719783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ESPO </a:t>
            </a:r>
          </a:p>
          <a:p>
            <a:r>
              <a:rPr lang="en-US" dirty="0">
                <a:solidFill>
                  <a:srgbClr val="FF0000"/>
                </a:solidFill>
              </a:rPr>
              <a:t>Huddle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3C42C8-2C7A-394F-9F87-B5CA2D54AF93}"/>
              </a:ext>
            </a:extLst>
          </p:cNvPr>
          <p:cNvSpPr txBox="1"/>
          <p:nvPr/>
        </p:nvSpPr>
        <p:spPr>
          <a:xfrm>
            <a:off x="1534944" y="5719783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Marilyn</a:t>
            </a:r>
          </a:p>
          <a:p>
            <a:r>
              <a:rPr lang="en-US" dirty="0"/>
              <a:t>Director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0140A4B-BE5F-BF4D-A693-6B5FF60B07CF}"/>
              </a:ext>
            </a:extLst>
          </p:cNvPr>
          <p:cNvSpPr txBox="1"/>
          <p:nvPr/>
        </p:nvSpPr>
        <p:spPr>
          <a:xfrm>
            <a:off x="6002529" y="1710915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Log/PC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70EB8A-E060-464E-A6F2-0EC79E1BB210}"/>
              </a:ext>
            </a:extLst>
          </p:cNvPr>
          <p:cNvSpPr txBox="1"/>
          <p:nvPr/>
        </p:nvSpPr>
        <p:spPr>
          <a:xfrm>
            <a:off x="6108041" y="3652827"/>
            <a:ext cx="58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Alex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F8145F6-2D84-7C43-A797-DF3AE43516A3}"/>
              </a:ext>
            </a:extLst>
          </p:cNvPr>
          <p:cNvSpPr txBox="1"/>
          <p:nvPr/>
        </p:nvSpPr>
        <p:spPr>
          <a:xfrm>
            <a:off x="6140207" y="403290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7611D99-597A-CB45-BE44-7CE8AAC22C09}"/>
              </a:ext>
            </a:extLst>
          </p:cNvPr>
          <p:cNvSpPr txBox="1"/>
          <p:nvPr/>
        </p:nvSpPr>
        <p:spPr>
          <a:xfrm>
            <a:off x="1545687" y="374547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ESPO </a:t>
            </a:r>
          </a:p>
          <a:p>
            <a:r>
              <a:rPr lang="en-US" dirty="0">
                <a:solidFill>
                  <a:srgbClr val="FF0000"/>
                </a:solidFill>
              </a:rPr>
              <a:t>Huddle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B4F38E6-2A7E-B04F-B185-8AFB0EB7EAA7}"/>
              </a:ext>
            </a:extLst>
          </p:cNvPr>
          <p:cNvSpPr txBox="1"/>
          <p:nvPr/>
        </p:nvSpPr>
        <p:spPr>
          <a:xfrm>
            <a:off x="7091321" y="449673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ESPO </a:t>
            </a:r>
          </a:p>
          <a:p>
            <a:r>
              <a:rPr lang="en-US" dirty="0">
                <a:solidFill>
                  <a:srgbClr val="FF0000"/>
                </a:solidFill>
              </a:rPr>
              <a:t>Huddle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22D1A1-8D33-4F47-AE0A-47BF73DD8BCF}"/>
              </a:ext>
            </a:extLst>
          </p:cNvPr>
          <p:cNvSpPr/>
          <p:nvPr/>
        </p:nvSpPr>
        <p:spPr>
          <a:xfrm>
            <a:off x="2670400" y="3639221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Caitlin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316E1F-657B-5443-A189-E62EEE3BFE30}"/>
              </a:ext>
            </a:extLst>
          </p:cNvPr>
          <p:cNvSpPr/>
          <p:nvPr/>
        </p:nvSpPr>
        <p:spPr>
          <a:xfrm>
            <a:off x="5844581" y="4689874"/>
            <a:ext cx="11333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Katja/Erin/Susan </a:t>
            </a:r>
          </a:p>
          <a:p>
            <a:r>
              <a:rPr lang="en-US" dirty="0"/>
              <a:t> 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73C8611-44C5-1242-8B22-0BBA38B3E6F4}"/>
              </a:ext>
            </a:extLst>
          </p:cNvPr>
          <p:cNvSpPr txBox="1"/>
          <p:nvPr/>
        </p:nvSpPr>
        <p:spPr>
          <a:xfrm>
            <a:off x="4929111" y="4687167"/>
            <a:ext cx="606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Judy</a:t>
            </a:r>
          </a:p>
          <a:p>
            <a:r>
              <a:rPr lang="en-US" dirty="0"/>
              <a:t>PC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9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Chirica</dc:creator>
  <cp:lastModifiedBy>Vasques, Marilyn F. (ARC-SGG)</cp:lastModifiedBy>
  <cp:revision>23</cp:revision>
  <dcterms:created xsi:type="dcterms:W3CDTF">2018-10-10T20:39:05Z</dcterms:created>
  <dcterms:modified xsi:type="dcterms:W3CDTF">2020-01-23T19:45:45Z</dcterms:modified>
</cp:coreProperties>
</file>