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Default Extension="docx" ContentType="application/vnd.openxmlformats-officedocument.wordprocessingml.documen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0" r:id="rId5"/>
    <p:sldId id="261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ict"/><Relationship Id="rId3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A4FD-018A-0749-9D84-A7493C89719C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F1C9-A050-0044-9B7D-C97142CC66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82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LWC?, RH, T.  PCASP? CCN on wilson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F1C9-A050-0044-9B7D-C97142CC66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973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734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17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76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63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80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322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11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964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48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457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783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3E7B-3B19-1C49-98C2-1909E8EE474B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FD80-03AF-7F45-B1C5-B5A6D1F16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7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package" Target="../embeddings/Microsoft_Word_Document2.docx"/><Relationship Id="rId5" Type="http://schemas.openxmlformats.org/officeDocument/2006/relationships/package" Target="../embeddings/Microsoft_Word_Document3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package" Target="../embeddings/Microsoft_Word_Document5.doc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6.docx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51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SEAC</a:t>
            </a:r>
            <a:r>
              <a:rPr lang="en-US" baseline="30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RS Data </a:t>
            </a:r>
            <a:r>
              <a:rPr lang="en-US" dirty="0">
                <a:solidFill>
                  <a:srgbClr val="FFFF00"/>
                </a:solidFill>
              </a:rPr>
              <a:t>Status, Submitted or Published Manuscripts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9563"/>
            <a:ext cx="6400800" cy="14561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Brian Toon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Department of Atmospheric and Oceanic Sciences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Laboratory for Atmospheric and Space Physics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Colorado, Boulder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64" y="6199065"/>
            <a:ext cx="2367642" cy="577668"/>
          </a:xfrm>
          <a:prstGeom prst="rect">
            <a:avLst/>
          </a:prstGeom>
        </p:spPr>
      </p:pic>
      <p:pic>
        <p:nvPicPr>
          <p:cNvPr id="5" name="Picture 4" descr="atoc_logo_color_sq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0182" y="6117170"/>
            <a:ext cx="593278" cy="5972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23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Goal of the meeting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goal of this meeting is to encourage people to write papers on SEAC4RS data, and to finish the papers they are working on.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8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08"/>
            <a:ext cx="8229600" cy="5793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9769"/>
            <a:ext cx="8229600" cy="60655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Tuesday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Biomass combustion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Clouds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Wednesday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Clouds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UTLS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Breakouts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Thursday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Tropospheric chemistry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Tropospheric aerosols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Friday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Aerosols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98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0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ER-2 data status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294"/>
            <a:ext cx="9144000" cy="271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4067"/>
            <a:ext cx="8073172" cy="304393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00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Learjet data status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246"/>
            <a:ext cx="9144000" cy="18447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36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9" y="0"/>
            <a:ext cx="87538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13250" y="1245807"/>
            <a:ext cx="6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DC-8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8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65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Papers we know about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4786873"/>
              </p:ext>
            </p:extLst>
          </p:nvPr>
        </p:nvGraphicFramePr>
        <p:xfrm>
          <a:off x="457200" y="689769"/>
          <a:ext cx="8229600" cy="1320913"/>
        </p:xfrm>
        <a:graphic>
          <a:graphicData uri="http://schemas.openxmlformats.org/presentationml/2006/ole">
            <p:oleObj spid="_x0000_s1037" name="Document" r:id="rId3" imgW="5638592" imgH="1104859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8577571"/>
              </p:ext>
            </p:extLst>
          </p:nvPr>
        </p:nvGraphicFramePr>
        <p:xfrm>
          <a:off x="465138" y="2254250"/>
          <a:ext cx="8212137" cy="3494088"/>
        </p:xfrm>
        <a:graphic>
          <a:graphicData uri="http://schemas.openxmlformats.org/presentationml/2006/ole">
            <p:oleObj spid="_x0000_s1038" name="Document" r:id="rId4" imgW="5626100" imgH="3086100" progId="Word.Document.1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9689405"/>
              </p:ext>
            </p:extLst>
          </p:nvPr>
        </p:nvGraphicFramePr>
        <p:xfrm>
          <a:off x="457200" y="5942832"/>
          <a:ext cx="8229600" cy="538806"/>
        </p:xfrm>
        <a:graphic>
          <a:graphicData uri="http://schemas.openxmlformats.org/presentationml/2006/ole">
            <p:oleObj spid="_x0000_s1039" name="Document" r:id="rId5" imgW="5638592" imgH="380986" progId="Word.Document.12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41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65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Papers we know about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4734470"/>
              </p:ext>
            </p:extLst>
          </p:nvPr>
        </p:nvGraphicFramePr>
        <p:xfrm>
          <a:off x="174625" y="782638"/>
          <a:ext cx="8780463" cy="873125"/>
        </p:xfrm>
        <a:graphic>
          <a:graphicData uri="http://schemas.openxmlformats.org/presentationml/2006/ole">
            <p:oleObj spid="_x0000_s2054" name="Document" r:id="rId3" imgW="5626100" imgH="736600" progId="Word.Document.12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1996785"/>
              </p:ext>
            </p:extLst>
          </p:nvPr>
        </p:nvGraphicFramePr>
        <p:xfrm>
          <a:off x="173038" y="1928813"/>
          <a:ext cx="8783637" cy="4589462"/>
        </p:xfrm>
        <a:graphic>
          <a:graphicData uri="http://schemas.openxmlformats.org/presentationml/2006/ole">
            <p:oleObj spid="_x0000_s2055" name="Document" r:id="rId4" imgW="6743700" imgH="389890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6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65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Papers we know about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3216973"/>
              </p:ext>
            </p:extLst>
          </p:nvPr>
        </p:nvGraphicFramePr>
        <p:xfrm>
          <a:off x="175162" y="766410"/>
          <a:ext cx="8754846" cy="5780920"/>
        </p:xfrm>
        <a:graphic>
          <a:graphicData uri="http://schemas.openxmlformats.org/presentationml/2006/ole">
            <p:oleObj spid="_x0000_s3074" name="Document" r:id="rId3" imgW="6362466" imgH="365746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65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114</Words>
  <Application>Microsoft Macintosh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SEAC4RS Data Status, Submitted or Published Manuscripts </vt:lpstr>
      <vt:lpstr>Goal of the meeting</vt:lpstr>
      <vt:lpstr>Agenda</vt:lpstr>
      <vt:lpstr>ER-2 data status </vt:lpstr>
      <vt:lpstr>Learjet data status</vt:lpstr>
      <vt:lpstr>Slide 6</vt:lpstr>
      <vt:lpstr>Papers we know about</vt:lpstr>
      <vt:lpstr>Papers we know about</vt:lpstr>
      <vt:lpstr>Papers we know about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SEAC4RS Data Status, Submitted or Published Manuscripts </dc:title>
  <dc:creator>Brian Toon</dc:creator>
  <cp:lastModifiedBy>Kathy Thompson</cp:lastModifiedBy>
  <cp:revision>16</cp:revision>
  <dcterms:created xsi:type="dcterms:W3CDTF">2015-04-25T05:06:34Z</dcterms:created>
  <dcterms:modified xsi:type="dcterms:W3CDTF">2015-04-25T05:08:43Z</dcterms:modified>
</cp:coreProperties>
</file>