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1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122" d="100"/>
          <a:sy n="122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NULL" TargetMode="Externa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7FF2DE6-8377-3047-803D-18CDC8210545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D8BA3BBD-B97B-C64D-B1F1-0500E158DB5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762000" cy="669925"/>
          </a:xfrm>
          <a:prstGeom prst="rect">
            <a:avLst/>
          </a:prstGeom>
          <a:noFill/>
          <a:effectLst/>
        </p:spPr>
      </p:pic>
      <p:pic>
        <p:nvPicPr>
          <p:cNvPr id="8" name="Picture 7" descr="Goddard w_rocket.gif                                           000010DFSTAAC #1                       B0D01979:"/>
          <p:cNvPicPr>
            <a:picLocks noChangeAspect="1" noChangeArrowheads="1"/>
          </p:cNvPicPr>
          <p:nvPr/>
        </p:nvPicPr>
        <p:blipFill>
          <a:blip r:embed="rId14" r:link="rId15">
            <a:lum bright="-4000" contrast="6000"/>
          </a:blip>
          <a:srcRect/>
          <a:stretch>
            <a:fillRect/>
          </a:stretch>
        </p:blipFill>
        <p:spPr bwMode="auto">
          <a:xfrm>
            <a:off x="8600400" y="77760"/>
            <a:ext cx="44767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Mission Science lessons learned</a:t>
            </a:r>
            <a:br>
              <a:rPr lang="en-US" dirty="0" smtClean="0"/>
            </a:br>
            <a:r>
              <a:rPr lang="en-US" dirty="0" smtClean="0"/>
              <a:t>Flight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Fly early, </a:t>
            </a:r>
            <a:r>
              <a:rPr lang="en-US" smtClean="0"/>
              <a:t>fly often.</a:t>
            </a:r>
          </a:p>
          <a:p>
            <a:r>
              <a:rPr lang="en-US" dirty="0" smtClean="0"/>
              <a:t>Should </a:t>
            </a:r>
            <a:r>
              <a:rPr lang="en-US" dirty="0" smtClean="0"/>
              <a:t>be able to switch Ku coverage in flight</a:t>
            </a:r>
          </a:p>
          <a:p>
            <a:r>
              <a:rPr lang="en-US" dirty="0" smtClean="0"/>
              <a:t>Scientists need to keep a close eye on cloud top height – should make sure we’re using solid algorithms (set up a 1-h set of presentations at the May meeting, GRL article?)</a:t>
            </a:r>
          </a:p>
          <a:p>
            <a:r>
              <a:rPr lang="en-US" dirty="0" smtClean="0"/>
              <a:t>Hope to relax close vetting of dropsonde patterns from NY center</a:t>
            </a:r>
          </a:p>
          <a:p>
            <a:r>
              <a:rPr lang="en-US" dirty="0" smtClean="0"/>
              <a:t>Nose camera needs to be upgraded, and should be in MTS + </a:t>
            </a:r>
            <a:r>
              <a:rPr lang="en-US" dirty="0" err="1" smtClean="0"/>
              <a:t>stormscope</a:t>
            </a:r>
            <a:r>
              <a:rPr lang="en-US" dirty="0" smtClean="0"/>
              <a:t>, images need to be saved.</a:t>
            </a:r>
          </a:p>
          <a:p>
            <a:r>
              <a:rPr lang="en-US" dirty="0" smtClean="0"/>
              <a:t>HD-vis needs to be properly pre-</a:t>
            </a:r>
            <a:r>
              <a:rPr lang="en-US" dirty="0" err="1" smtClean="0"/>
              <a:t>flighted</a:t>
            </a:r>
            <a:r>
              <a:rPr lang="en-US" dirty="0" smtClean="0"/>
              <a:t> to prevent frost on lens. Heater tape does not work.</a:t>
            </a:r>
          </a:p>
          <a:p>
            <a:r>
              <a:rPr lang="en-US" dirty="0" smtClean="0"/>
              <a:t>Relax constraint on CPL operation over land when we are higher than FL550</a:t>
            </a:r>
          </a:p>
          <a:p>
            <a:r>
              <a:rPr lang="en-US" dirty="0" smtClean="0"/>
              <a:t>For transits, early takeoff to avoid afternoon monsoon weather development in SW US – need to check SW US </a:t>
            </a:r>
            <a:r>
              <a:rPr lang="en-US" dirty="0" err="1" smtClean="0"/>
              <a:t>Wx</a:t>
            </a:r>
            <a:endParaRPr lang="en-US" dirty="0" smtClean="0"/>
          </a:p>
          <a:p>
            <a:r>
              <a:rPr lang="en-US" dirty="0" smtClean="0"/>
              <a:t>Should try and optimize our time over storms during daylight hours in order to use satellite visible imagery – better situational awareness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Mission Science lessons learned</a:t>
            </a:r>
            <a:br>
              <a:rPr lang="en-US" dirty="0" smtClean="0"/>
            </a:br>
            <a:r>
              <a:rPr lang="en-US" dirty="0" smtClean="0"/>
              <a:t>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Need fly swatters! Mosquito repellant a great idea. </a:t>
            </a:r>
          </a:p>
          <a:p>
            <a:r>
              <a:rPr lang="en-US" dirty="0" smtClean="0"/>
              <a:t>Chase adds an extra level of complexity. We need to open up flexibility by doing night operations.</a:t>
            </a:r>
          </a:p>
          <a:p>
            <a:r>
              <a:rPr lang="en-US" dirty="0" smtClean="0"/>
              <a:t>Need to relax the restricted flight areas in order to more quickly fly towards targets (less time ascending to altitude).</a:t>
            </a:r>
          </a:p>
          <a:p>
            <a:r>
              <a:rPr lang="en-US" dirty="0" smtClean="0"/>
              <a:t>VACAPES restrictions almost caused a flight cancellation. Can we get a more open system for flying?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Mission Science lessons learned</a:t>
            </a:r>
            <a:br>
              <a:rPr lang="en-US" dirty="0" smtClean="0"/>
            </a:br>
            <a:r>
              <a:rPr lang="en-US" dirty="0" smtClean="0"/>
              <a:t>PMOF &amp; MTS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Wall clocks in PMOF need to be synchronized</a:t>
            </a:r>
          </a:p>
          <a:p>
            <a:r>
              <a:rPr lang="en-US" dirty="0" smtClean="0"/>
              <a:t>Plots on MTS need time stamps that show the valid times for the products.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24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Mission Science lessons learned</a:t>
            </a:r>
            <a:br>
              <a:rPr lang="en-US" sz="2800" dirty="0" smtClean="0"/>
            </a:br>
            <a:r>
              <a:rPr lang="en-US" sz="2800" dirty="0" smtClean="0"/>
              <a:t>Mission Science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688"/>
            <a:ext cx="8229600" cy="5283124"/>
          </a:xfrm>
        </p:spPr>
        <p:txBody>
          <a:bodyPr>
            <a:noAutofit/>
          </a:bodyPr>
          <a:lstStyle/>
          <a:p>
            <a:r>
              <a:rPr lang="en-US" sz="1400" dirty="0" smtClean="0"/>
              <a:t>Need some pre-flight discussion amongst mission scientists to discuss in-flight contingency plans (e.g., AVAPS fail, ATC issues, high cloud diverts, etc.)</a:t>
            </a:r>
          </a:p>
          <a:p>
            <a:r>
              <a:rPr lang="en-US" sz="1400" dirty="0" smtClean="0"/>
              <a:t>2 mission scientists need to be on duty so one can go back to the hangar and work on revising flight tracks, bathroom &amp; food breaks</a:t>
            </a:r>
          </a:p>
          <a:p>
            <a:r>
              <a:rPr lang="en-US" sz="1400" dirty="0" smtClean="0"/>
              <a:t>Need better discussion of items to be included in mission science flight log (report).</a:t>
            </a:r>
            <a:endParaRPr lang="en-US" sz="1400" b="1" dirty="0" smtClean="0"/>
          </a:p>
          <a:p>
            <a:r>
              <a:rPr lang="en-US" sz="1400" b="1" dirty="0" smtClean="0"/>
              <a:t>Have a mission scientist “book” at the mission scientist station</a:t>
            </a:r>
          </a:p>
          <a:p>
            <a:pPr lvl="1"/>
            <a:r>
              <a:rPr lang="en-US" sz="1200" dirty="0" smtClean="0"/>
              <a:t>Need to post key phone numbers prominently at the Mission Scientist station (Paul, Scott, etc.) </a:t>
            </a:r>
          </a:p>
          <a:p>
            <a:pPr lvl="1"/>
            <a:r>
              <a:rPr lang="en-US" sz="1200" dirty="0" smtClean="0"/>
              <a:t>We need an "pilot weather" print out prepared before each flight for temp &amp; winds at flight altitude – include in mission scientist book</a:t>
            </a:r>
          </a:p>
          <a:p>
            <a:pPr lvl="1"/>
            <a:r>
              <a:rPr lang="en-US" sz="1200" dirty="0" smtClean="0"/>
              <a:t>A protocol needs to be in place for whom the Mission Scientist should call in case of flight revisions</a:t>
            </a:r>
          </a:p>
          <a:p>
            <a:pPr lvl="1"/>
            <a:r>
              <a:rPr lang="en-US" sz="1200" dirty="0" smtClean="0"/>
              <a:t>Need clearer rules regarding when to make flight track revisions (aggressive </a:t>
            </a:r>
            <a:r>
              <a:rPr lang="en-US" sz="1200" dirty="0" err="1" smtClean="0"/>
              <a:t>vs</a:t>
            </a:r>
            <a:r>
              <a:rPr lang="en-US" sz="1200" dirty="0" smtClean="0"/>
              <a:t> conservative)</a:t>
            </a:r>
          </a:p>
          <a:p>
            <a:pPr lvl="1"/>
            <a:r>
              <a:rPr lang="en-US" sz="1200" dirty="0" smtClean="0"/>
              <a:t>Need email list for emailing new flight coordinates (who should get it and who should not get it)</a:t>
            </a:r>
          </a:p>
          <a:p>
            <a:pPr lvl="1"/>
            <a:r>
              <a:rPr lang="en-US" sz="1200" dirty="0" smtClean="0"/>
              <a:t>Email lists need to be tested (HS3 </a:t>
            </a:r>
            <a:r>
              <a:rPr lang="en-US" sz="1200" dirty="0" err="1" smtClean="0"/>
              <a:t>listserve</a:t>
            </a:r>
            <a:r>
              <a:rPr lang="en-US" sz="1200" dirty="0" smtClean="0"/>
              <a:t> has not been exceptionally reliable)</a:t>
            </a:r>
          </a:p>
          <a:p>
            <a:r>
              <a:rPr lang="en-US" sz="1400" dirty="0" smtClean="0"/>
              <a:t>A person able to make revised flight tracks need to be on duty at all times during flights to determine new points and post the new track in Mission Tools</a:t>
            </a:r>
          </a:p>
          <a:p>
            <a:r>
              <a:rPr lang="en-US" sz="1400" dirty="0" smtClean="0"/>
              <a:t>Information flow between mission scientists and pilots is sub-par</a:t>
            </a:r>
          </a:p>
          <a:p>
            <a:r>
              <a:rPr lang="en-US" sz="1400" dirty="0" smtClean="0"/>
              <a:t>Need to be prepared to act quickly with sufficient lead time for pilots to </a:t>
            </a:r>
            <a:r>
              <a:rPr lang="en-US" sz="1400" dirty="0" err="1" smtClean="0"/>
              <a:t>refile</a:t>
            </a:r>
            <a:r>
              <a:rPr lang="en-US" sz="1400" dirty="0" smtClean="0"/>
              <a:t>. (Today the pilots needed to re-file 40 min in advance of the diversion.)</a:t>
            </a:r>
          </a:p>
          <a:p>
            <a:r>
              <a:rPr lang="en-US" sz="1400" dirty="0" smtClean="0"/>
              <a:t>Needs to be understood that Mission Scientists are not “forecasters.” We are assessing situations based on old information. </a:t>
            </a:r>
          </a:p>
          <a:p>
            <a:r>
              <a:rPr lang="en-US" sz="1400" dirty="0" smtClean="0"/>
              <a:t>Given the opportunity to circumnavigate the core of a storm several times, depending on the latency of sonde data in MTS, one should check to see where data has dropped out for choosing future drop locations</a:t>
            </a:r>
          </a:p>
          <a:p>
            <a:endParaRPr lang="en-US" sz="1400" dirty="0" smtClean="0"/>
          </a:p>
          <a:p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Flight Planning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workflow time line between 8:00 AM WX brief and 10:00 AM deadline needs improvement</a:t>
            </a:r>
          </a:p>
          <a:p>
            <a:r>
              <a:rPr lang="en-US" dirty="0" smtClean="0"/>
              <a:t>We need better automated tools for dropsonde placement</a:t>
            </a:r>
          </a:p>
          <a:p>
            <a:r>
              <a:rPr lang="en-US" dirty="0" smtClean="0"/>
              <a:t>We need real-time screen-sharing (e.g., WebEx) between PMOF, flight planners/forecasters, and pilots</a:t>
            </a:r>
          </a:p>
          <a:p>
            <a:r>
              <a:rPr lang="en-US" dirty="0" smtClean="0"/>
              <a:t>We should train more forecasters &amp; mission scientists in using the flight planning software</a:t>
            </a:r>
          </a:p>
          <a:p>
            <a:r>
              <a:rPr lang="en-US" dirty="0" smtClean="0"/>
              <a:t>It would be useful to have a line-transit-time estimator tool in MTS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396</TotalTime>
  <Words>706</Words>
  <Application>Microsoft Macintosh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Theme</vt:lpstr>
      <vt:lpstr>Mission Science lessons learned Flight</vt:lpstr>
      <vt:lpstr>Mission Science lessons learned General</vt:lpstr>
      <vt:lpstr>Mission Science lessons learned PMOF &amp; MTS</vt:lpstr>
      <vt:lpstr>Mission Science lessons learned Mission Science</vt:lpstr>
      <vt:lpstr>Flight Planning Lessons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 Science lessons learned</dc:title>
  <dc:creator>Paul A. Newman</dc:creator>
  <cp:lastModifiedBy>Paul A. Newman</cp:lastModifiedBy>
  <cp:revision>6</cp:revision>
  <dcterms:created xsi:type="dcterms:W3CDTF">2012-10-08T13:22:30Z</dcterms:created>
  <dcterms:modified xsi:type="dcterms:W3CDTF">2012-10-08T13:23:03Z</dcterms:modified>
</cp:coreProperties>
</file>